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6"/>
  </p:notesMasterIdLst>
  <p:sldIdLst>
    <p:sldId id="511" r:id="rId2"/>
    <p:sldId id="463" r:id="rId3"/>
    <p:sldId id="531" r:id="rId4"/>
    <p:sldId id="532" r:id="rId5"/>
    <p:sldId id="398" r:id="rId6"/>
    <p:sldId id="533" r:id="rId7"/>
    <p:sldId id="534" r:id="rId8"/>
    <p:sldId id="538" r:id="rId9"/>
    <p:sldId id="535" r:id="rId10"/>
    <p:sldId id="539" r:id="rId11"/>
    <p:sldId id="554" r:id="rId12"/>
    <p:sldId id="518" r:id="rId13"/>
    <p:sldId id="537" r:id="rId14"/>
    <p:sldId id="553" r:id="rId15"/>
    <p:sldId id="536" r:id="rId16"/>
    <p:sldId id="542" r:id="rId17"/>
    <p:sldId id="543" r:id="rId18"/>
    <p:sldId id="540" r:id="rId19"/>
    <p:sldId id="541" r:id="rId20"/>
    <p:sldId id="490" r:id="rId21"/>
    <p:sldId id="548" r:id="rId22"/>
    <p:sldId id="545" r:id="rId23"/>
    <p:sldId id="544" r:id="rId24"/>
    <p:sldId id="550" r:id="rId25"/>
    <p:sldId id="551" r:id="rId26"/>
    <p:sldId id="552" r:id="rId27"/>
    <p:sldId id="546" r:id="rId28"/>
    <p:sldId id="547" r:id="rId29"/>
    <p:sldId id="477" r:id="rId30"/>
    <p:sldId id="399" r:id="rId31"/>
    <p:sldId id="409" r:id="rId32"/>
    <p:sldId id="481" r:id="rId33"/>
    <p:sldId id="482" r:id="rId34"/>
    <p:sldId id="5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03:18.421"/>
    </inkml:context>
    <inkml:brush xml:id="br0">
      <inkml:brushProperty name="width" value="0.05" units="cm"/>
      <inkml:brushProperty name="height" value="0.05" units="cm"/>
      <inkml:brushProperty name="color" value="#ED1C24"/>
      <inkml:brushProperty name="fitToCurve" value="1"/>
    </inkml:brush>
  </inkml:definitions>
  <inkml:trace contextRef="#ctx0" brushRef="#br0">4080 2466 0,'25'0'31,"1"0"-15,-26 25 0,0 1 15,26 0-15,-26-1-16,0 1 15,0 0-15,25-1 0,-25 1 16,0 0-16,0 25 0,26-25 15,-26-1-15,0 1 16,0 0-16,0-1 16,26-25-1,-1 0 1,-25-25-16,26-1 16,0 0-16,-1 1 15,1-1-15,-1 0 0,1 1 16,0-1-16,-1 0 15,1 1-15,0-1 0,-1 0 16,1 1-16,0 25 16,-26 25 31,0 1-32</inkml:trace>
  <inkml:trace contextRef="#ctx0" brushRef="#br0" timeOffset="439">4362 2671 0,'-26'0'0,"26"-26"16,0 1-16,26-1 15,-26 0-15,0 1 16,25 25-16,1-26 16,0 0-16,25 1 0,-25-1 15,25 1-15,-25-1 16,25 0-16,0 1 0,26-1 15,-25 0-15,25 1 16,-26 25-16,26-26 0,0 26 16,0 0-16,0 0 0,-26-26 15,0 26-15,1 0 16,-1 0-16,-25 0 0,-1 0 16,1 0-16,0 0 15,-26 26 1,-26-26 15,0 0-15</inkml:trace>
  <inkml:trace contextRef="#ctx0" brushRef="#br0" timeOffset="1655">5850 2055 0,'-26'0'0,"1"0"16,50 0 0,-25 26-1,0 0-15,0-1 16,0 1-16,0 25 16,0-25-16,26 0 0,-26-1 15,0 1-15,0 0 16,0-1-16,0 1 15</inkml:trace>
  <inkml:trace contextRef="#ctx0" brushRef="#br0" timeOffset="1834">5799 1773 0,'-26'-26'15,"0"26"-15,1 0 32,25 26-17</inkml:trace>
  <inkml:trace contextRef="#ctx0" brushRef="#br0" timeOffset="2296">5901 2030 0,'0'25'0,"26"-25"31,-26 26-15,26-26-16,-1 26 0,1-1 15,-26 1 1,26 0-16,-26-1 0,25 1 16,-25 0-1,0-1-15,0 1 0,-25 0 16,25-52 31,0 0-47,25 1 15,-25-1-15,26 0 16,-1 1-16,1-1 0,0 0 16,-1 1-16,1 25 15,0-26-15,-1 26 0,1 26 16,0-1 0,-26 27-16,25-27 15,-25 1-15,0 0 16,0-1-16,0 1 0,0 0 15,0-1-15</inkml:trace>
  <inkml:trace contextRef="#ctx0" brushRef="#br0" timeOffset="2987">6466 1901 0,'0'26'32,"25"-26"-32,-25 26 15,0-1-15,0 1 0,0 0 16,0-1-16,26 1 16,-26 0-16,0-1 0,0 1 15,0 0-15,0-1 16,0 1-16,0 0 0,0-1 15,-26 1-15,26 0 0,0-1 16,-25-25 0,25-25 15,0-1-31,25 0 16,1 1-16,-26-1 0,26 0 15,-1 26-15,1-25 16,0-1-16,-1 26 0,1 0 15,0 0-15,-1 26 16,1-26-16,-26 25 16,26 1-16,-26 0 0,25-1 15,-25 1-15,0 0 16,26-26-16,-26 25 0,26 1 16,-1-26-1,-25 26-15,26-26 0,-1 0 16,1-26-16,0 26 15,-1-26-15,-25 1 16,26 25-16,0-26 0,-1 0 16,-25 1-16,0-1 0,26 0 15,-26 1-15,0-1 16,0 0-16,0 1 16,-26 25-16,26-26 0,-25 26 15,-1 0-15,0 0 0,1 0 16,-1 26-16,26-1 0,-26 1 15,1 0-15,25-1 16,0 1-16,0 0 0,0-1 16,0 1-16,25 0 15,1-26-15,0 25 0,-1-25 16,1 26-16,0-26 16,-1 0-16,27-26 0</inkml:trace>
  <inkml:trace contextRef="#ctx0" brushRef="#br0" timeOffset="3454">7235 2030 0,'-25'0'16,"50"0"31,1 0-47,-26 25 15,26-25-15,-1 26 0,1 0 16,-26-1 0,26 1-16,-26 0 0,0-1 15,0 1 1,-26 0-16,0-1 16,1-25-1,25-25 1,0-1-1,0 0-15,25 1 0,-25-1 16,26 0-16,0 1 16,-1-1-16,1 0 15,0 1-15,-1 25 0,1 0 16,0 0-16,-1 0 0,1 0 16,0 25-16,-1 1 15,-25 0-15,26-1 16,-26 1-16,0 0 0,0-1 15,0 1 1,0 0-16,0-1 16</inkml:trace>
  <inkml:trace contextRef="#ctx0" brushRef="#br0" timeOffset="3737">7595 1799 0,'0'-26'0,"25"52"47,-25-1-32,26 1 1,-26 0-16,0-1 16,0 1-1</inkml:trace>
  <inkml:trace contextRef="#ctx0" brushRef="#br0" timeOffset="4157">7851 1773 0,'0'-26'31,"0"52"-15,26-26-1,-26 26-15,0-1 0,0 1 16,0 25-16,0-25 16,0 25-16,0-25 15,0 25-15,0 1 0,0-27 0,0 27 16,0-27-16,0 27 16,0-27-16,0 1 15,-26 0-15,26-52 31</inkml:trace>
  <inkml:trace contextRef="#ctx0" brushRef="#br0" timeOffset="4500">7825 2184 0,'0'-26'0,"0"0"15,0 1 1,26 25 15,0 0-15,-1 0-16,1 0 0,25 0 15,1 0-15,-1 0 16,0 0-16,1 0 0,-1 0 16,-25-26-16,25 26 15,-25 0-15,-26-26 0,25 26 16,-25-25-16,0-1 0,-25 26 16,-1-26-16,0 1 15,1 25-15,-1-26 0,0 26 16,1 0-16,-1 0 15,0 26-15,1-1 0,25 1 16,-26 0-16,26-1 0,0 27 16,0-27-16,0 27 15,26-27-15,-26 1 0,25 0 16,1-1-16,0-25 16,-1 26-16,1-26 0,0 0 15,-1-26-15</inkml:trace>
  <inkml:trace contextRef="#ctx0" brushRef="#br0" timeOffset="4878">8467 2030 0,'0'-26'0,"0"0"15,0 1-15,0 50 47,0 1-47,0 0 16,0-1-1,26 1-15,-26 0 0,0-1 16,0 1-16,0 0 16,0-1-1,0-50 17,25-1-32,-25 0 15,26 1-15,-26-1 16,26 26-16,-26-26 0,25 1 15,1 25-15,-1 0 16,1 0 0,-26 25-16,0 1 0,26 0 15,-26-1-15,0 1 16,25 0-16,-25-1 0,0 1 16,0 0-16,26-26 15</inkml:trace>
  <inkml:trace contextRef="#ctx0" brushRef="#br0" timeOffset="5152">9031 1876 0,'-25'0'31,"-1"25"-16,0 1 1,26 0 0,-25-1-16,25 1 15,-26 0-15,26-1 16,0 27-16,0-27 16,0 1-16,0 0 15,26-1-15,-1-25 0,1 26 16,0-26-16,-1 0 15,1 0-15</inkml:trace>
  <inkml:trace contextRef="#ctx0" brushRef="#br0" timeOffset="5587">9314 2004 0,'-26'0'0,"0"0"16,1 0-1,25 26 32,25-26-47,1 0 16,0 0 0,-1 0-16,1 0 15,0-26-15,-1 26 0,1-26 16,-1 26-1,-25-25-15,-25-1 16,-1 26 0,1-26-16,-1 26 15,-25 0-15,25 0 0,0 0 16,1 26-16,-1-26 16,26 26-16,-26-1 0,26 1 15,0 0-15,0-1 16,0 1-16,0 0 0,26 25 15,0-25-15,25-26 0,-25 25 16,25-25-16,-25 26 16,25-26-16,0 0 0,-25-26 15,-1 26-15,1-25 16</inkml:trace>
  <inkml:trace contextRef="#ctx0" brushRef="#br0" timeOffset="9290">12161 3236 0,'-25'25'16,"25"1"-16,0 0 15,0-1 1,0 26-16,0-25 0,0 25 15,0 1-15,0-1 16,0 0-16,0 1 0,0 25 16,0-26-16,-26 0 0,26 1 15,0-1-15,0 0 16,0 1-16,0-27 0,0 1 16,0 25-16,0-25 15,0-1-15,0-50 31,0-1-15</inkml:trace>
  <inkml:trace contextRef="#ctx0" brushRef="#br0" timeOffset="7065">11520 157 0,'0'-26'16,"26"0"-16,-26 1 15,0-1 1,0 52 0,0-1-1,0 1-15,0 25 16,0 1-16,0-1 0,0 0 16,0 26-16,0-25 15,0 25-15,0 0 0,0-26 16,0 26-16,0 0 15,0-26-15,0 26 0,0-26 16,0 1-16,0-1 0,0 0 16,0-25-16,0 0 15,0-1-15,25 1 0,-25 0 16,26-26-16,0 25 16,-1-25-16,27 0 15,-1 0-15,26 0 0,0-25 16,0 25-16,25 0 15,27 0-15,-1 0 0,0 0 16,1 0-16,-1 0 0,0 0 16,0 25-16,1-25 15,-27 0-15,1 0 0,-26 26 16,-26-26-16,1 0 16,-1 0-16,0 0 0,-25 0 15,0 0-15,-1-26 16,-25 1-1,0-1-15,0 0 16,0-25 0,-25 25-16,-1-25 0,0 25 15,1-25-15,-1-26 0,0 26 16,1-1-16,-1-24 16,0 24-16,-25-25 0,25 26 15,1 0-15,-1-26 16,0 25-16,26 1 0,-25 0 15,25-1-15,-26 27 0,26-27 16,0 27-16,0-1 16,0 0-16,0 1 0,0-1 15,26 0 1,-26 1-16,25 25 16,-50 0 15,-27 0-16,27 25-15,-27-25 16,-25 0-16,-25 0 0,-1 26 16,1-26-16,-27 0 15,1 0-15,0 0 0,-1 0 16,27 0-16,-1 0 0,1 0 16,25 0-16,25 0 15,1 0-15,25 0 0,1 0 16,-1 0-16,0 0 15,1 26 17</inkml:trace>
  <inkml:trace contextRef="#ctx0" brushRef="#br0" timeOffset="7676">12315 490 0,'0'26'47,"-25"-26"-32,25 26-15,-26-1 16,26 1-16,-26 0 16,26-1-16,-25 1 0,25 0 15,-26-1-15,26 1 0,-26 0 16,26-1-16,0 1 15,0-52 32,26 1-31,-26-1-16,0 0 16,26 1-16,-26-27 0,25 27 15,1-27-15,-26 27 16,26-27-16,-1 27 0,-25-27 15,26 27-15,0-1 16,-1 0-16,1 52 16,0 0-1,-1-1-15,1 1 16,0 0-16,-1 25 0,1 0 16,0 1-16,25-27 0,-25 27 15,-1-1-15,1-25 16,-26-1-16,26 1 0,-26-1 15,25 1-15,-25 0 16,-25-26-16</inkml:trace>
  <inkml:trace contextRef="#ctx0" brushRef="#br0" timeOffset="7863">12264 644 0,'-26'-25'0,"52"25"47,0 0-47,25 0 0,-25 0 15,25 0-15,0 0 16,1 0-16,-1 0 0,0 0 16,1 0-16</inkml:trace>
  <inkml:trace contextRef="#ctx0" brushRef="#br0" timeOffset="8487">12521 1440 0,'0'-26'16,"0"0"-16,-26 26 15,26 26 17,-26 0-32,1-1 15,-1 1-15,26 0 16,-26-1-16,26 1 0,-25 0 15,-1-26-15,26 25 0,-26 1 16,52-52 31,-26 1-47,26 25 0,-1-26 16,1 0-16,0 1 0,25-1 15,-25 0-15,-1 1 16,1-1-16,25 26 0,-25 0 15,0 0 1,-1 0-16,1 26 0,-26-1 16,26 1-16,-1 0 0,-25-1 15,26 1-15,-26 0 16,0-1-16,26-25 0,-26 26 16</inkml:trace>
  <inkml:trace contextRef="#ctx0" brushRef="#br0" timeOffset="8846">12649 1465 0,'-26'-25'0,"26"50"47,26 1-47,-26 0 16,26-1-16,-26 1 15,0 25-15,25 0 0,-25 1 16,26-1-16,-26 0 0,26 1 16,-26 25-16,25-26 15,-25 26-15,0-26 0,0 26 16,26-25-16,-26 25 0,0-26 16,0 26-16,0-26 15,0 0-15,0 1 0,0-27 16,0 27-16,0-1 15,0-25-15,0-1 0,0 1 16,0 0-16,0-1 16,0-50-1,0-1 1</inkml:trace>
  <inkml:trace contextRef="#ctx0" brushRef="#br0" timeOffset="10069">12213 3364 0,'-26'-51'0,"0"25"16,26 0-16,-25 1 15,25-1-15,-26 0 16,26 1-16,26-1 16,-1 26-16,1-26 15,25 26-15,1-25 0,25 25 16,25 0-16,1-26 16,25 26-16,1 0 0,50-26 15,-25 26-15,26 0 16,-26 0-16,25 0 0,-25 0 15,0 0-15,-51 0 0,25 0 16,-51 0-16,0 0 0,-26 0 16,-25 0-16,0 0 15,-26 26-15,-26-26 16,0 0-16,1 26 16,-1-1-16,0 1 15,1 0-15,25-1 16,0 1-16,-26 0 15,26 25-15,0-25 16,0 25-16,0 0 0,0 0 16,0 1-16,0-1 0,0 0 15,0 1-15,0-1 0,0 0 16,0 1-16,0-1 16,26-25-16,-26 25 0,0 0 15,25-25-15,-25 25 16,0-25-16,0 0 0,0-1 15,0 1-15,0-1 16,-25-25-16,-1 26 16,0-26-16,1 26 15,-27-26-15,1 0 16,0 0-16,-1 0 0,-25 0 16,-25 0-16,-1 0 0,1-26 15,-27 26-15,27 0 16,-27 0-16,1 0 0,0 0 15,25 0-15,1 0 16,-1 0-16,0 0 0,26 0 16,0 0-16,26 0 0,-26 0 15,26 0-15,25 0 16,-25 0-16,-1 0 0,27 0 16,-1 0-16,0 0 15,-25 0-15,25 0 0,1 0 16,-26 0-1,51-26 1,25 26 0,1-25-16,25-1 15</inkml:trace>
  <inkml:trace contextRef="#ctx0" brushRef="#br0" timeOffset="10940">12829 3518 0,'0'25'47,"0"1"-32,0 0 1,0-1 0,0 1-16,0 0 15,25-1-15,-25 1 0,0 0 16,0-1 0,0 1-16,0 0 15,0-52 32,0 0-31,0 1-16,0-1 0,0-25 15,0 25-15,26-25 0,-1-1 16,-25 27-16,26-27 16,0 27-16,25-27 15,-25 52-15,-1-25 0,27-1 16,-1 26-16,0 0 0,1 0 15,-1 26-15,0-26 0,1 25 16,-27 1-16,1-26 16,0 26-16,-1-1 0,-25 1 15,0 0-15,-25-1 16,-1-25-16,0 26 0,-25 0 16,0-26-16,-1 25 0,1-25 15,25 0-15,1 26 16,-1-26-16,52 0 47,-1 0-47,1 0 0,25 0 15,-25 0-15,25 0 16,1 26-16,-27-26 0,27 0 16,-27 25-16,27-25 0,-52 26 15,25 0-15,-25-1 16,0 1-16,-25 0 15,-1-1 1,-25 1-16,25-26 0,0 26 16,1-26-16,-27 0 0,27 0 15,-1 0-15,0 0 16,1 0-16,-1 0 0,0-26 16,1 26-16,-1 0 15,26-26-15,-26 26 0,1 0 31,-1 0 1</inkml:trace>
  <inkml:trace contextRef="#ctx0" brushRef="#br0" timeOffset="12224">9852 2081 0,'26'0'0,"0"0"0,-1 0 15,1 26-15,25-26 0,1 25 16,-1-25-16,0 26 16,1-26-16,25 26 0,-26-1 15,26 1-15,0-26 16,-26 26-16,26-26 0,0 25 15,0-25-15,0 0 0,-26 0 16,26 0-16,0 0 16,0 0-16,-26 0 0,26-25 15,-25 25-15,-1 0 0,0 0 16,1-26-16,-1 26 16,-25 0-16,-1-26 0,27 26 15,-27 0-15,1 0 16,25-25-16,-25 25 0,0 0 15,-1-26-15,1 26 0,25 0 16,-25-26-16,0 26 16,-1 0-16,1 0 0,-1 0 15,1-25 1,0 25-16</inkml:trace>
  <inkml:trace contextRef="#ctx0" brushRef="#br0" timeOffset="12511">11828 1978 0,'0'26'31,"26"-26"-15,-26 26-16,25-26 16,1 25-16,25-25 15,-25 26-15,-1 0 0,1-1 16,25 1-16,-51 0 16,0-1-16,0 27 0,0-27 15,-51 1-15,0 25 0,-26-25 16</inkml:trace>
  <inkml:trace contextRef="#ctx0" brushRef="#br0" timeOffset="15469">282 1234 0,'0'26'0,"26"-26"0,0 0 16,-1 0 0,1 0-16,25 0 15,1 0-15,25 0 0,0 0 16,25 0-16,1 0 0,0 0 15,-1 0-15,1 0 16,-1 0-16,-25 0 0,0-26 16,0 26-16,-51 0 15,25 0-15,-25 0 0</inkml:trace>
  <inkml:trace contextRef="#ctx0" brushRef="#br0" timeOffset="15948">1001 1286 0,'25'0'15,"1"0"-15,0 0 16,-1 0-16,27 0 16,-1 0-16,0 0 0,26 0 15,26 0-15,0 0 16,25 0-16,-25 25 0,25-25 15,26 0-15,-26 0 16,0 0-16,1 0 0,-27 26 16,1-26-16,-1 0 0,-25 0 15,-25 0-15,-1 0 16,0 0-16,-25 0 0,0 0 16,-1 0-1,1 0 48</inkml:trace>
  <inkml:trace contextRef="#ctx0" brushRef="#br0" timeOffset="16670">3438 1311 0,'26'0'31,"0"0"-31,-1 0 16,26 26-16,1-26 0,-1 0 16,26 0-16,0 0 15,26 0-15,-1 0 0,1 0 16,25 0-16,0 0 0,-25 0 16,25 0-16,-25 0 15,0 0-15,-1 0 0,-25 0 16,0 0-16,-25 0 15,-1 0-15,-25 0 0,-1-26 16,1 26-16,-1 0 16,1 0-1,0 0 32,-1 0-31,1 0-1,77 0 1,-78 0 0,1 0-16,25 26 0,1-26 15,-1 0-15,26 0 0,0 0 16,0 0-16,0 0 16,25 0-16,-25 0 0,26 0 15,-26 0-15,0-26 16,-26 26-16,1 0 0,-1 0 15,0-25-15,-25 25 16,0 0-16,-1 0 0,1 0 16,0 0 31,-52 0 15</inkml:trace>
  <inkml:trace contextRef="#ctx0" brushRef="#br0" timeOffset="17719">0 1927 0,'26'0'32,"-26"26"-17,26-26-15,-1 0 0,1 0 16,25 0-16,26 0 0,0 0 16,0 0-16,26 0 15,25 0-15,-25 0 0,25 0 16,-25 0-16,-27 0 0,1 0 15,0 0-15,-51-26 16,25 26-16</inkml:trace>
  <inkml:trace contextRef="#ctx0" brushRef="#br0" timeOffset="18942">1026 2030 0,'0'25'0,"26"-25"31,0 0-16,-1 0-15,27 26 16,127 0 0,-127-1-1,25-25-15,-26 26 0,26 0 16,0 25-16,0-25 16,0-1-16,-26 27 0,26-27 15,-26 1-15,1 0 16,-27-1-16,1 1 0,0-1 15,-1 1-15,1 25 0,-26-25 16,0 0-16,0-1 16,0 27-16,0-27 0,0 1 15,0 25-15,0-25 16,0 0-16,0-1 0,0 1 16,0 0-16,0-1 15,0 1-15,0 0 16</inkml:trace>
  <inkml:trace contextRef="#ctx0" brushRef="#br0" timeOffset="19340">1976 2851 0,'0'-26'0,"25"26"63,1 26-48,0-26-15,-1 0 16,1 25-16,0-25 0,-1 0 16,1 0-1,0 0-15,-1 0 16,1 0-16,-26-25 0,26 25 16,-26-26-16,25 26 15,1-26-15,0 1 16,-1-1-1,1 26 1,-26 26 0,-26-1-1,26 1-15,-25 0 0,-27-1 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8.3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2716 7267 0,'71'0'62,"-36"0"-46,212 0-1,71 0 1,193 0 15,-423 0-15,-70 0 62,0 0-62,-1 0-1,1 0 1,0-17-16,-1 17 15,18 0-15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8.7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5186 7232 0,'17'0'15,"1"0"-15,0 0 32,17-18-32,18 18 31,53 0-16,0 0 1,52 0 0,1 0-1,-71 0 1,-17 0 0,-54 0-1,19 0 1,-19 0 78,36 0-79</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9.2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7126 7214 0,'71'0'0,"-142"0"0,247 0 31,-123 0-31,18 0 16,17 0-1,53 0 1,-105 0-16,34 0 16,1 0-1,-1 0 1,-35 0 0,18 0-1,0 0 1,-17 0-1,-19 0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1.1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8625 7302 0,'18'-17'31,"35"17"-31,18 0 16,52 0-16,18 0 15,71 0-15,-18 0 16,35 0-16,159 0 16,-35 0 15,-318 0 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2.0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4075 8026 0,'0'-36'0,"88"36"16,0 0-16,35 0 16,19 0-1,34 0-15,-17 0 16,35 0-16,88 0 16,-159 0-1,-52-17 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2.5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6332 7955 0,'53'0'15,"0"0"1,-18 0-16,36 0 15,0 0-15,17 0 16,18 0 0,123 0 15,-141 0 0,-70 0-15,-1 0-1,1 0 1,0 0 0,-1 0-1,1 0 17,0 0-17</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3.7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8643 7990 0,'0'-17'16,"53"-1"-1,53 18-15,0 0 16,17 0-16,53 0 16,-17 0-1,-18 0-15,-17 0 16,87 0-1,19 0 17,-107 0-1,-70-18-31,-18 18 16,-17 0-1,35 0 1,-35 0-1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4.9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2699 8749 0,'70'0'16,"1"0"-1,-1 0-15,19 0 16,-1 0-16,35 0 16,-70 0-16,35 0 15,1 0 1,-72 0 78,18 0-63,1 0-15,34 0-1,-52 0-15,53 0 16,105 0-1,-35 18 1,-35-1 0,-53-17-1,-36 0 63</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5.4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5380 8749 0,'159'0'16,"-318"0"-16,406 0 0,-124 0 16,124 0-1,18 35 1,-106-35 0,-54 0-1,-16 0 1,-54 0 15,-18 0-15,1 0 15,17 0-15,-17 0-1,35 0 1,-18 0-1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5.9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8255 8731 0,'0'0'0,"18"0"0,105 0 16,-105 0-1,-1 0 1,1 0-16,0 0 16,-1 0-16,19 0 31,-19 0 0,1 0 47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05:16.180"/>
    </inkml:context>
    <inkml:brush xml:id="br0">
      <inkml:brushProperty name="width" value="0.05" units="cm"/>
      <inkml:brushProperty name="height" value="0.05" units="cm"/>
      <inkml:brushProperty name="color" value="#ED1C24"/>
      <inkml:brushProperty name="fitToCurve" value="1"/>
    </inkml:brush>
  </inkml:definitions>
  <inkml:trace contextRef="#ctx0" brushRef="#br0">0 60 0,'76'0'16,"-50"0"-16,51 0 16,-26-26-16,1 26 15,-1 0-15,52 0 16,25 0-16,-51 0 15,103 0-15,-52 0 16,51 0-16,78-26 16,-77 26-16,76 0 15,-76 0-15,-26 0 16,-26 0-16,26 0 16,-77 0-16,-26 0 15,0 0-15</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6.2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9578 8696 0,'18'0'31,"17"0"-31,0 0 0,36 0 16,17 0 0,18 0-1,-18 0 1,-70 0-1,-1 0 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8.9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24112 4621 0,'106'0'63,"71"0"-63,17 0 15,53 0-15,-1 0 16,1 0-16,194 0 31,89 0 0,-1 0 1,-406 0-32,212 0 31,-246 0-15,-37 0-1,37 0 1,52 0 15,-124 0 0,1 0-15,0 18 0,-18 0-1,35-18 1,-17 0-1,-1 0 1</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0.2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22701 5592 0,'18'0'63,"17"0"-32,-17 0-31,-1 0 16,36 0 15,0 0-31,71 0 16,123 0-1,-18 0 1,-35 0-1,-35 0 1,-71 0 0,-17 0-1,-19-36 1</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0.7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25259 5627 0,'0'0'0,"70"0"0,19 0 16,-1 17-1,-35-17-15,35 0 16,53 0-1,-35 0 1,17 0 0,71 0-1,-123 0 1,-1 0 0,-17 0-1,18 0 1,-18 18-1,-35-18 17,17 0-32</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1.1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27905 5697 0,'0'0'0,"123"0"0,-88 0 16,18 0-16,88 0 31,-52 0-31,105 0 16,-53 0-1,-18 0 1,-17 0-1,-53 0 1,0 0 0,-35 0-1</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2.0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23054 6473 0,'35'0'47,"53"0"-47,36 0 16,-1 0-16,19 0 16,34 0-16,-53 0 15,-34 0-15,34 0 16,1 0-1,-54 0 17,-17 0-1,-18 0-15,1 0 15</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2.4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25100 6438 0,'35'0'31,"-17"0"-15,35 0-16,18 0 16,-1 0-16,18 0 15,0 0-15,1 0 16,-36 0-16,-36 0 16,1 0 30</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3.1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27252 6297 0,'0'0'0,"71"0"0,52 0 16,18 0-1,283 0 17,175 0 30,-264 0-31,-52 0 1,-72 0-1,-175 0-16,-19 0 1</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4.5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22225 7161 0,'123'-17'31,"-87"17"-31,52 0 16,0 0-16,36 0 15,-36 0-15,0 0 16,-35 0-16,0 0 16,0 0-1</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5.0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24024 7126 0,'0'0'16,"106"0"-1,-35 0-15,-1 0 16,36 0-1,70 0 1,36 0 0,-53 0-1,-71 0 1,-35 0 0,53 0-1,-36 0 1,1 0 15,-36 0-31,0 0 16,1 0-1,-19 0 32</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05:10.803"/>
    </inkml:context>
    <inkml:brush xml:id="br0">
      <inkml:brushProperty name="width" value="0.05" units="cm"/>
      <inkml:brushProperty name="height" value="0.05" units="cm"/>
      <inkml:brushProperty name="color" value="#ED1C24"/>
      <inkml:brushProperty name="fitToCurve" value="1"/>
    </inkml:brush>
  </inkml:definitions>
  <inkml:trace contextRef="#ctx0" brushRef="#br0">1028 23 0,'-51'0'94,"25"0"-78,-25 0-16,-26 0 15,0 0-15,25 0 16,1 0-16,25 0 15,1 0-15,-27 0 16,27 0 0,-27 25-1,27-25 1,25 26 15,0 25 16,0-25-47,0 25 16,0 26-16,0 0 15,0-51-15,0 76 16,-26-25-16,26-25 16,0 50-16,0 1 15,-26 0-15,26 25 16,0-51-16,-25 0 15,-52 128-15,77-154 16,0 52-16,-26-26 16,26 51-16,-25-25 15,-1 25-15,26-25 16,0-26-16,-51 77 16,25-26-16,0-25 15,1-1-15,-27 52 16,52-77-16,-25 26 15,25-52-15,0 0 16,0 1-16,0-1 16,0-25-16,0-1 15,0 27-15,0-1 16,0 0-16,25-25 16,-25 51-1,0-26-15,26 26 16,-26-51-16,0 51 15,26-26-15,-26 0 16,0-25-16,0 25 16,25-25 15,1-26 63,0 0-47,-1 0-47,1 0 15,0 0-15,50 0 0,-50 0 16,25 0-16,-25 0 15,0 0-15</inkml:trace>
  <inkml:trace contextRef="#ctx0" brushRef="#br0" timeOffset="3185">1541 690 0,'26'0'0,"-1"0"15,52 0-15,-51 0 16,77 0-16,-26 0 16,-26 0-16,26 0 15,-26 0-15,0-26 16,1 26-16,25 0 15,-52 0-15,52-26 16,-25 26-16,25 0 16,0-25-16,-26 25 15,0 0-15,1 0 16,-27 0-16,27 0 16,-1 0-16,0 0 15,52 0-15,-52 0 16,0-26-16,26 26 15,0 0-15,0 0 16,0 0-16,26 0 16,0 0-1,-27 0-15,1 0 16,0 0-16,-51 0 16,51 0-16,-26 0 15,-25 0 1,0 0-1</inkml:trace>
  <inkml:trace contextRef="#ctx0" brushRef="#br0" timeOffset="4641">5928 613 0,'26'0'62,"0"0"-46,51 0-16,25 0 0,26 0 16,1 0-1,50 0-15,27 0 16,50 0-16,1 0 16,-26 0-16,25 0 15,-51 0-15,-76 0 16,-1 0-16,-25 0 15,-26 0-15,-52 0 16,1 0 0,0 0 15,25 0-31,52 0 16,-52 0-16,77 0 15,-25 0-15,-26 0 16,-52 0-16,1 0 15</inkml:trace>
  <inkml:trace contextRef="#ctx0" brushRef="#br0" timeOffset="6713">4286 1434 0,'52'0'63,"25"0"-63,25 0 16,1 0-16,179 0 15,-128 0-15,103 0 16,-78 0-16,-51 0 15,-25 0-15,-77 0 16,-26-26 140</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5.9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27111 7073 0,'18'0'0,"-36"0"15,53 0-15,-17 0 0,0 0 16,-1 0-16,1 0 16,17-17-1,-17 17-15,70 0 47,159 0-16,0 0-15,-71 0 0,-88 0-16,-17 0 15,105-36 1,-70 36-1,-53-17 1,-18 17 0,1-18-1,-1 18 1,0 0 0,0 0 15,-17 0-16,17 0 1,18 0 0,-17 0-1,-1 0 1,0 0 0,0 0-1,18 0 1,18 0-1,-18 0 1,-18 0 0,18 0-1,-53-18 1,18 18 0</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4.1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23548 7673 0,'18'0'31,"70"0"-31,18 0 16,-1 0-16,54 0 15,18 18-15,-19 17 16,142-18-1,-18 36 17,-141-53-1,-105 0-15,-1-17-1,-17 17 1</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4.6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25912 7708 0,'0'0'0,"246"0"31,-157 0-15,-1 0-16,159 0 15,-18 0 1,106 0 15,-158 0-15,-1 0-1,-105 0-15,17 0 16,88 0 0,124 0-1,-159 0 1,-70 0 0,-36 0-1</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5.1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29669 7602 0,'0'0'0,"35"-17"15,-17 17 1,-1 0-1,124 0 17,-53 0-1,-52 0-15,-19 0 15,1 0-31,0 0 15,-1 0-15,1 0 16,35 0 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6.8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23019 8643 0,'158'-35'31,"-69"17"-15,69-35-16,19 53 16,-36 0-16,71 0 15,-1 0-15,-87 0 16,-36 0-16,-35 0 16,17 0-1,-52-17 95,0 17-95,35-18 1,17 18-16,18 0 15,1 0-15,34 0 16,0 0-16,107 0 16,-107 0 15,-52 0-15,-18 0-1,-36-18 1,36 1-1,0-1 1,71 0 0,52-17-1,-70 35 1,-36-18 0,1 18-1,17 0 1,-17 0-1,-1 0 1,-17 0 0,0 0 15,-35 0-15,35 0-1,35 0 1,0-17-1,-17 17 1,105 0 0,-17 0-1,52 0 1,-34 0 0,-18 0-1,-89 0 1,-17 0-1,-35 0 17,-1-18-17,1 18 17,0 0-17,-1 0 1,19 0 31,-19 0-47,36 0 15,-35 0 1,-1 0 0</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9.4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2240 11659 0,'18'0'47,"35"0"-32,35 0-15,88 0 16,54 0 0,69 0-16,336 0 15,371 0 17,-900 0-1</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4.8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4798 13864 0,'53'-17'31,"-36"17"-15,19 0-16,-1 0 15,35 0 1,-17 0-16,388 0 31,441 0 16,-705 0-47,581 0 31,-246 0 1,-301 0-17,-34 0 1,-54 0-1,-70-36 1,-18 36 0,-17 0 15,35-17 0,-35 17-15,17 0-1,-18 0 1,1 0 0,35 0-1,-35 0-15</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5.3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10883 13723 0,'18'0'16,"-1"0"15,19 0 1</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6.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3581 14534 0,'17'0'47,"1"0"-47,35 0 15,35 0-15,0 0 16,265 0-1,-141 0-15,599 0 32,-246 0-1,-477 0 0,-71 0 63,1 0-78,0 0-16,-1 0 15,1 0-15,0-17 16</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6.6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7056 14411 0,'0'0'0,"211"-18"31,-123 18-31,142 0 16,17 0 0,-71 0-1,-52 0 1,-89 0 15,-18 0-31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2.1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2328 4639 0,'18'-18'31,"0"1"-16,52 17-15,18-18 16,-17 0-16,17 18 16,71 0-16,17 0 15,18 0 1,318 0 0,334 89 15,-493-36 0,-335-53-31,17 0 16,-17 0-1,-1 0 1,1 0 0,0-18-1,-1 18 63</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8.0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4198 14834 0,'-18'0'16,"71"0"62,106 0-63,35 0-15,0 18 16,35-18-16,248 70 31,-142-34 0,-318-36 63,1 0-78,0 0-1,17 0 1,0 0 31</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9.2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3404 15822 0,'18'0'63,"52"0"-48,1 0-15,35 0 16,17 0-16,248 0 31,352 0 0,-423-35 1,-283 35-1</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9.7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6332 15752 0,'53'0'31,"-17"-18"-31,-1 18 0,71-18 32,52 18-17,107 0 1,-53 0-1,-89 0-15,-35 0 16,53 0 0,-70 0-1,-53 0 1,17 0 46,-17 0-46</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0.1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9031 15681 0,'88'0'31,"-17"-18"-31,17 18 0,88 0 16,71 0-1,106 0 17,-229 0-17,-89 0 1,-17 0-1</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0.9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2611 16351 0,'17'0'31,"18"0"-15,18 0-16,36 0 15,69 0 1,-17 0-16,36 0 16,17 0-1,-177 0-15</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5.0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27534 11695 0,'0'0'0,"88"0"0,-35 0 16,0 0-16,-35-18 78,17 18-47,-17 0-15,17 0-1,53 0 1</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5.3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28310 11695 0,'18'0'94,"0"0"-94,35 0 16,-36 0-16</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6.1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28998 11783 0,'18'-18'15,"-89"18"79,-34 0-94,-72 0 16,-211 0-1,-106 0 1,0 0 0,71 0-1,194 0 1,141 0-16,-18 0 15,-106 0 1,89 0 0,-36 18-1,71-18 17,-71 0-17,18 17 1,-53 19-1,-141-19 1,105-17 0,-52 36-1,194-19 1,70-17 0</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7.5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23848 12982 0,'17'0'62,"36"0"-46,-35 0-16,53 0 15,158 0 1,741 0 15,229 0 16,-863 0-16,-301 0-15,-18 0 0,1 0 140</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8.0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29087 12965 0,'17'0'31,"1"0"-15,-1 0 15,19 0-31,17 0 32,-36 0-32,71 0 15,36 0 1,-1 0-1,1 0 1,-54 0 0,-34 0-1,-19 0 17</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5.1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2346 5927 0,'35'0'94,"53"0"-94,1 0 16,-1 0-16,53 0 15,-35 0-15,0 0 16,264 0 15,-299 0 16,-54-18-16,1 18-15,17 0 0,36 0-1,87 0 1,1 0-1,-53 0 1,35 0 0,-123 0-16,52 0 15,-34 0 17,-1-18 155,18 18-124,-53-17-32,17 17 0,19-18 16,-19 18-31,19 0-16,-1 0 15,18 0-15,-36-18 16,125 1-1,-90 17 1,37 0-16,122 0 16,54 0-1,35 0 1,-71 0 0,-88 0 15,-88 0-16,-18 0 1,1 0 15,-1 0-15,18 0 0,0 0-1,17-18 1,36 18-1,35 0 1,89 0 0,52 0-1,-141 0 1,-18 0 0,-52 0-1,-53 0 1,17 0-1,35 0 1,36 0 0,53 35-1,-53-17 1,17-18 0,-17 0-1,-35 0 1,35 0-1,70 0 1,124 0 0,-18 0-1,124 35 1,-230-35 0,-35 0 15,-35 0-16,-71 0 1,1 0 47,-19 0-63,1 0 31,17 0-31,-17 0 31,-1 0-31,1 0 31</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9.2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26617 13635 0,'35'0'47,"36"0"-47,-18 0 15,35 0-15,53 0 16,-17 0-16,228 0 15,319 0 17,-407 0 15,-211 0-32,0 0-15,-18 0 31,-17 0-15,0 0-16,-1 0 16,1-18 31,0 18-47,17-17 15,18 17 1,17-18-1,-17 18 1,-18 0 0,18 0 15,0 0-31,-35-18 31,0 18-15,-1 0 31,1 0-32,0 0 1,-1 0 0,1 0-1,-1 0 1,1 0 15,0 0-15,-1 0-1</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1.2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24077 14517 0,'35'0'47,"36"0"-47,-18 0 15,35-35-15,-17 35 16,17 0-16,0 0 16,0 0-16,0 0 15,71 0 1,88 0 15,-53-36 0,-35 19-15,-71 17 0,0 0-1,247 0 1,-123 0 0,-89 0-1,1 0 1,-53 0-1,17-36 17,-18 19-17,1 17 1,-18 0 0,35-18-1,-70 18-15,34 0 16,19 0-1,35 0 1,35 0 15,53 0-15,-53 0 0,-17 0-1,-54 0 1,18 0-1,36 0 1,-89 0 0,71 0-1,-88 0 1,70-18 0,-53 18-1,-17 0 1,-1 0-1,36 0 17,-17 0-17,16 0 1,19 0 0,-18 0-1,-18 0 16,0 0-15,18 0 0,0 0-1,-35 0 1,0 0 0,17 0-1,-18 0 16,19 0-15,-19 0 0,-17 18 202,-17 0-202,-1-18-16</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4.9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24306 15099 0,'18'0'78,"0"0"-62,35 0-16,35 0 15,35 0-15,530 0 31,-318 0-15,-159 0 15,-123 0-15,-35 0-16</inkml:trace>
</inkml:ink>
</file>

<file path=ppt/ink/ink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5.4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27393 15275 0,'35'0'15,"-17"0"32,17-17-47,1 17 16,34 0-16,18-18 15,177 18 1,88 0 0,35 0-1,18 0 1,-301 0-1,72 0 17,-142 0-32,-17 0 15</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6.4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23742 15857 0,'123'-17'15,"-34"17"-15,-19-18 16,18 18 0,18-18-16,-18 18 15,124-52 1,-141 52-16,17 0 31,-53 0 63,-35 17-78,35-17-1,-17 0-15,53 0 16</inkml:trace>
</inkml:ink>
</file>

<file path=ppt/ink/ink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6.9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26317 15787 0,'35'0'16,"18"0"-1,0 0-15,71 0 16,264 0 15,-282 0-15,264 0-1,-317 0-15,18 0 16,-1 0 0,-17 0-1,-35 0 32,-1 0-31,1 0-1,70 0 1,18 0 0</inkml:trace>
</inkml:ink>
</file>

<file path=ppt/ink/ink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34.9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7056 1147 0,'17'17'47,"36"1"-47,18-1 15,17 1-15,35-18 16,283 18-1,458 17 17,-193-35-1,-566 0-31,-52 0 16,-35 0-1</inkml:trace>
</inkml:ink>
</file>

<file path=ppt/ink/ink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35.5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10672 1235 0,'0'0'0,"17"0"32,18 0-32,36 0 15,458 0 17,441 35-1,-617 0-16,-106-35 17,-212 18-32,36-18 15,-54 0 1,1 0 0,0 0-1,-1 0 1,19 0-1,17 0 17,0 0-17,17 18 1,36-18 0,-53 17-1</inkml:trace>
</inkml:ink>
</file>

<file path=ppt/ink/ink5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36.0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14799 1358 0,'0'0'16,"476"35"0,-299-35-16,34 36 15,-34-36 1,264 35-1,0-35 1,-124 0 0,-17 0-1,-53 0 1,106 0 0,-230 0-1,212 53 1,-158-35-1,70 17 1,88 35 0,-141-52-1,70 0 17,-140 17-32,-89-35 15,0 0 16,-17 0-15</inkml:trace>
</inkml:ink>
</file>

<file path=ppt/ink/ink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41.0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15028 5962 0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6.0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3034 6756 0,'70'0'78,"107"0"-78,-1 0 16,89 0-1,476 0 17,-671 0-1</inkml:trace>
</inkml:ink>
</file>

<file path=ppt/ink/ink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42:33.168"/>
    </inkml:context>
    <inkml:brush xml:id="br0">
      <inkml:brushProperty name="width" value="0.05" units="cm"/>
      <inkml:brushProperty name="height" value="0.05" units="cm"/>
      <inkml:brushProperty name="color" value="#ED1C24"/>
      <inkml:brushProperty name="fitToCurve" value="1"/>
    </inkml:brush>
  </inkml:definitions>
  <inkml:trace contextRef="#ctx0" brushRef="#br0">0 5 0,'0'26'16,"26"-26"-1,0 0 1,25 0-16,-25 0 16,51 0-16,0 0 0,25 0 15,1 0-15,25 0 16,1 0-16,-1 0 0,0-26 15,-25 26-15,-1 0 16,-25 0-16,-25 0 0,-1 0 16,-25 0-16,-1 0 0</inkml:trace>
</inkml:ink>
</file>

<file path=ppt/ink/ink6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42:33.582"/>
    </inkml:context>
    <inkml:brush xml:id="br0">
      <inkml:brushProperty name="width" value="0.05" units="cm"/>
      <inkml:brushProperty name="height" value="0.05" units="cm"/>
      <inkml:brushProperty name="color" value="#ED1C24"/>
      <inkml:brushProperty name="fitToCurve" value="1"/>
    </inkml:brush>
  </inkml:definitions>
  <inkml:trace contextRef="#ctx0" brushRef="#br0">18 0 0,'-26'0'16,"52"0"15,-26 26-31,25-26 16,27 0-16,-27 0 15,52 0-15,-25 25 0,25-25 16,0 0-16,0 0 0,0 0 16,0 0-16,0 0 15,0 0-15,-1 0 0,-24 0 16,-1 0-16,0 0 16,-25 0-16,0 0 15,-1 0-15,1 0 31,0 0-31,-1 0 0</inkml:trace>
</inkml:ink>
</file>

<file path=ppt/ink/ink6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42:33.91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0,'26'0'16,"-1"0"-16,27 0 15,-1 0-15,0 0 0,26 0 16,0 26-16,0-26 16,26 0-16,0 0 0,-26 0 15,25 26-15,1-26 16,-1 0-16,1 0 0,0 0 15,-26 0-15,0 0 16,0 0-16,-26 0 0,0 0 16,1 0-16,-27 0 0,1 0 15</inkml:trace>
</inkml:ink>
</file>

<file path=ppt/ink/ink6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42:34.962"/>
    </inkml:context>
    <inkml:brush xml:id="br0">
      <inkml:brushProperty name="width" value="0.05" units="cm"/>
      <inkml:brushProperty name="height" value="0.05" units="cm"/>
      <inkml:brushProperty name="color" value="#ED1C24"/>
      <inkml:brushProperty name="fitToCurve" value="1"/>
    </inkml:brush>
  </inkml:definitions>
  <inkml:trace contextRef="#ctx0" brushRef="#br0">20 103 0,'-26'0'16,"52"0"-1,0 25-15,-1-25 16,52 0-16,0 0 0,0 0 16,26-25-16,0 25 15,-1-26-15,1 26 0,-1-26 16,1 26-16,-26 0 16,0-25-16,-26 25 0,1 0 15,-27 0-15,1 0 0,0-26 16,-1 26-1</inkml:trace>
</inkml:ink>
</file>

<file path=ppt/ink/ink6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42:39.605"/>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0,'25'0'16,"1"25"15,-26 1-15,26 25-16,-26 1 15,25-1-15,1 0 0,-26 26 16,26 0-16,-26 0 0,0-26 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6.5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5927 6720 0,'0'0'16,"70"0"-16,283 0 31,-177 0-31,354 0 31,-266 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7.0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8696 6579 0,'35'0'31,"36"0"-15,-18 0-1,123 0 1,18 0 0,-35 0-1,-36 0 1,18 0 0,-105 0-1,-19 0 32,1 0 0,0 0-31,-1 0-1,19 0-15,-19 0 16,36 0-1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7.4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10389 6579 0,'71'0'32,"-36"0"-32,0-17 15,36-1 1,-53 18-1,-1 0-15,19 0 16,-1 0 0,-18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249409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94471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4/Exercise_firstUI5/webapp/manifest.json" TargetMode="Externa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4/Exercise_firstUI5/webapp/view/MyView.view.xml" TargetMode="External"/><Relationship Id="rId5" Type="http://schemas.openxmlformats.org/officeDocument/2006/relationships/hyperlink" Target="https://github.com/soyuztechnologies/brakesindia_UI5_Fiori_Feb7/blob/master/Day%204/Exercise_firstUI5/webapp/controller/MyView.controller.js" TargetMode="External"/><Relationship Id="rId4" Type="http://schemas.openxmlformats.org/officeDocument/2006/relationships/hyperlink" Target="https://github.com/soyuztechnologies/brakesindia_UI5_Fiori_Feb7/blob/master/Day%204/Exercise_firstUI5/webapp/index.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10.png"/><Relationship Id="rId4" Type="http://schemas.openxmlformats.org/officeDocument/2006/relationships/hyperlink" Target="https://sapui5.hana.ondemand.com/#/api"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sapui5.hana.ondemand.com/#/demoapps"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customXml" Target="../ink/ink2.x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6" Type="http://schemas.openxmlformats.org/officeDocument/2006/relationships/image" Target="../media/image20.emf"/><Relationship Id="rId21" Type="http://schemas.openxmlformats.org/officeDocument/2006/relationships/customXml" Target="../ink/ink13.xml"/><Relationship Id="rId42" Type="http://schemas.openxmlformats.org/officeDocument/2006/relationships/image" Target="../media/image28.emf"/><Relationship Id="rId47" Type="http://schemas.openxmlformats.org/officeDocument/2006/relationships/customXml" Target="../ink/ink26.xml"/><Relationship Id="rId63" Type="http://schemas.openxmlformats.org/officeDocument/2006/relationships/customXml" Target="../ink/ink34.xml"/><Relationship Id="rId68" Type="http://schemas.openxmlformats.org/officeDocument/2006/relationships/image" Target="../media/image41.emf"/><Relationship Id="rId84" Type="http://schemas.openxmlformats.org/officeDocument/2006/relationships/image" Target="../media/image49.emf"/><Relationship Id="rId89" Type="http://schemas.openxmlformats.org/officeDocument/2006/relationships/customXml" Target="../ink/ink47.xml"/><Relationship Id="rId16" Type="http://schemas.openxmlformats.org/officeDocument/2006/relationships/image" Target="../media/image15.emf"/><Relationship Id="rId11" Type="http://schemas.openxmlformats.org/officeDocument/2006/relationships/customXml" Target="../ink/ink8.xml"/><Relationship Id="rId32" Type="http://schemas.openxmlformats.org/officeDocument/2006/relationships/image" Target="../media/image23.emf"/><Relationship Id="rId37" Type="http://schemas.openxmlformats.org/officeDocument/2006/relationships/customXml" Target="../ink/ink21.xml"/><Relationship Id="rId53" Type="http://schemas.openxmlformats.org/officeDocument/2006/relationships/customXml" Target="../ink/ink29.xml"/><Relationship Id="rId58" Type="http://schemas.openxmlformats.org/officeDocument/2006/relationships/image" Target="../media/image36.emf"/><Relationship Id="rId74" Type="http://schemas.openxmlformats.org/officeDocument/2006/relationships/image" Target="../media/image44.emf"/><Relationship Id="rId79" Type="http://schemas.openxmlformats.org/officeDocument/2006/relationships/customXml" Target="../ink/ink42.xml"/><Relationship Id="rId102" Type="http://schemas.openxmlformats.org/officeDocument/2006/relationships/image" Target="../media/image58.emf"/><Relationship Id="rId5" Type="http://schemas.openxmlformats.org/officeDocument/2006/relationships/customXml" Target="../ink/ink5.xml"/><Relationship Id="rId90" Type="http://schemas.openxmlformats.org/officeDocument/2006/relationships/image" Target="../media/image52.emf"/><Relationship Id="rId95" Type="http://schemas.openxmlformats.org/officeDocument/2006/relationships/customXml" Target="../ink/ink50.xml"/><Relationship Id="rId22" Type="http://schemas.openxmlformats.org/officeDocument/2006/relationships/image" Target="../media/image18.emf"/><Relationship Id="rId27" Type="http://schemas.openxmlformats.org/officeDocument/2006/relationships/customXml" Target="../ink/ink16.xml"/><Relationship Id="rId43" Type="http://schemas.openxmlformats.org/officeDocument/2006/relationships/customXml" Target="../ink/ink24.xml"/><Relationship Id="rId48" Type="http://schemas.openxmlformats.org/officeDocument/2006/relationships/image" Target="../media/image31.emf"/><Relationship Id="rId64" Type="http://schemas.openxmlformats.org/officeDocument/2006/relationships/image" Target="../media/image39.emf"/><Relationship Id="rId69" Type="http://schemas.openxmlformats.org/officeDocument/2006/relationships/customXml" Target="../ink/ink37.xml"/><Relationship Id="rId80" Type="http://schemas.openxmlformats.org/officeDocument/2006/relationships/image" Target="../media/image47.emf"/><Relationship Id="rId85" Type="http://schemas.openxmlformats.org/officeDocument/2006/relationships/customXml" Target="../ink/ink45.xml"/><Relationship Id="rId12" Type="http://schemas.openxmlformats.org/officeDocument/2006/relationships/image" Target="../media/image13.emf"/><Relationship Id="rId17" Type="http://schemas.openxmlformats.org/officeDocument/2006/relationships/customXml" Target="../ink/ink11.xml"/><Relationship Id="rId33" Type="http://schemas.openxmlformats.org/officeDocument/2006/relationships/customXml" Target="../ink/ink19.xml"/><Relationship Id="rId38" Type="http://schemas.openxmlformats.org/officeDocument/2006/relationships/image" Target="../media/image26.emf"/><Relationship Id="rId59" Type="http://schemas.openxmlformats.org/officeDocument/2006/relationships/customXml" Target="../ink/ink32.xml"/><Relationship Id="rId103" Type="http://schemas.openxmlformats.org/officeDocument/2006/relationships/customXml" Target="../ink/ink54.xml"/><Relationship Id="rId20" Type="http://schemas.openxmlformats.org/officeDocument/2006/relationships/image" Target="../media/image17.emf"/><Relationship Id="rId41" Type="http://schemas.openxmlformats.org/officeDocument/2006/relationships/customXml" Target="../ink/ink23.xml"/><Relationship Id="rId54" Type="http://schemas.openxmlformats.org/officeDocument/2006/relationships/image" Target="../media/image34.emf"/><Relationship Id="rId62" Type="http://schemas.openxmlformats.org/officeDocument/2006/relationships/image" Target="../media/image38.emf"/><Relationship Id="rId70" Type="http://schemas.openxmlformats.org/officeDocument/2006/relationships/image" Target="../media/image42.emf"/><Relationship Id="rId75" Type="http://schemas.openxmlformats.org/officeDocument/2006/relationships/customXml" Target="../ink/ink40.xml"/><Relationship Id="rId83" Type="http://schemas.openxmlformats.org/officeDocument/2006/relationships/customXml" Target="../ink/ink44.xml"/><Relationship Id="rId88" Type="http://schemas.openxmlformats.org/officeDocument/2006/relationships/image" Target="../media/image51.emf"/><Relationship Id="rId91" Type="http://schemas.openxmlformats.org/officeDocument/2006/relationships/customXml" Target="../ink/ink48.xml"/><Relationship Id="rId96" Type="http://schemas.openxmlformats.org/officeDocument/2006/relationships/image" Target="../media/image55.emf"/><Relationship Id="rId1" Type="http://schemas.openxmlformats.org/officeDocument/2006/relationships/slideLayout" Target="../slideLayouts/slideLayout7.xml"/><Relationship Id="rId6" Type="http://schemas.openxmlformats.org/officeDocument/2006/relationships/image" Target="../media/image10.emf"/><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media/image21.emf"/><Relationship Id="rId36" Type="http://schemas.openxmlformats.org/officeDocument/2006/relationships/image" Target="../media/image25.emf"/><Relationship Id="rId49" Type="http://schemas.openxmlformats.org/officeDocument/2006/relationships/customXml" Target="../ink/ink27.xml"/><Relationship Id="rId57" Type="http://schemas.openxmlformats.org/officeDocument/2006/relationships/customXml" Target="../ink/ink31.xml"/><Relationship Id="rId106" Type="http://schemas.openxmlformats.org/officeDocument/2006/relationships/image" Target="../media/image60.emf"/><Relationship Id="rId10" Type="http://schemas.openxmlformats.org/officeDocument/2006/relationships/image" Target="../media/image12.emf"/><Relationship Id="rId31" Type="http://schemas.openxmlformats.org/officeDocument/2006/relationships/customXml" Target="../ink/ink18.xml"/><Relationship Id="rId44" Type="http://schemas.openxmlformats.org/officeDocument/2006/relationships/image" Target="../media/image29.emf"/><Relationship Id="rId52" Type="http://schemas.openxmlformats.org/officeDocument/2006/relationships/image" Target="../media/image33.emf"/><Relationship Id="rId60" Type="http://schemas.openxmlformats.org/officeDocument/2006/relationships/image" Target="../media/image37.emf"/><Relationship Id="rId65" Type="http://schemas.openxmlformats.org/officeDocument/2006/relationships/customXml" Target="../ink/ink35.xml"/><Relationship Id="rId73" Type="http://schemas.openxmlformats.org/officeDocument/2006/relationships/customXml" Target="../ink/ink39.xml"/><Relationship Id="rId78" Type="http://schemas.openxmlformats.org/officeDocument/2006/relationships/image" Target="../media/image46.emf"/><Relationship Id="rId81" Type="http://schemas.openxmlformats.org/officeDocument/2006/relationships/customXml" Target="../ink/ink43.xml"/><Relationship Id="rId86" Type="http://schemas.openxmlformats.org/officeDocument/2006/relationships/image" Target="../media/image50.emf"/><Relationship Id="rId94" Type="http://schemas.openxmlformats.org/officeDocument/2006/relationships/image" Target="../media/image54.emf"/><Relationship Id="rId99" Type="http://schemas.openxmlformats.org/officeDocument/2006/relationships/customXml" Target="../ink/ink52.xml"/><Relationship Id="rId101" Type="http://schemas.openxmlformats.org/officeDocument/2006/relationships/customXml" Target="../ink/ink53.xml"/><Relationship Id="rId4" Type="http://schemas.openxmlformats.org/officeDocument/2006/relationships/image" Target="../media/image9.emf"/><Relationship Id="rId9" Type="http://schemas.openxmlformats.org/officeDocument/2006/relationships/customXml" Target="../ink/ink7.xml"/><Relationship Id="rId13" Type="http://schemas.openxmlformats.org/officeDocument/2006/relationships/customXml" Target="../ink/ink9.xml"/><Relationship Id="rId18" Type="http://schemas.openxmlformats.org/officeDocument/2006/relationships/image" Target="../media/image16.emf"/><Relationship Id="rId39" Type="http://schemas.openxmlformats.org/officeDocument/2006/relationships/customXml" Target="../ink/ink22.xml"/><Relationship Id="rId34" Type="http://schemas.openxmlformats.org/officeDocument/2006/relationships/image" Target="../media/image24.emf"/><Relationship Id="rId50" Type="http://schemas.openxmlformats.org/officeDocument/2006/relationships/image" Target="../media/image32.emf"/><Relationship Id="rId55" Type="http://schemas.openxmlformats.org/officeDocument/2006/relationships/customXml" Target="../ink/ink30.xml"/><Relationship Id="rId76" Type="http://schemas.openxmlformats.org/officeDocument/2006/relationships/image" Target="../media/image45.emf"/><Relationship Id="rId97" Type="http://schemas.openxmlformats.org/officeDocument/2006/relationships/customXml" Target="../ink/ink51.xml"/><Relationship Id="rId104" Type="http://schemas.openxmlformats.org/officeDocument/2006/relationships/image" Target="../media/image59.emf"/><Relationship Id="rId7" Type="http://schemas.openxmlformats.org/officeDocument/2006/relationships/customXml" Target="../ink/ink6.xml"/><Relationship Id="rId71" Type="http://schemas.openxmlformats.org/officeDocument/2006/relationships/customXml" Target="../ink/ink38.xml"/><Relationship Id="rId92" Type="http://schemas.openxmlformats.org/officeDocument/2006/relationships/image" Target="../media/image53.emf"/><Relationship Id="rId2" Type="http://schemas.openxmlformats.org/officeDocument/2006/relationships/image" Target="../media/image2.png"/><Relationship Id="rId29" Type="http://schemas.openxmlformats.org/officeDocument/2006/relationships/customXml" Target="../ink/ink17.xml"/><Relationship Id="rId24" Type="http://schemas.openxmlformats.org/officeDocument/2006/relationships/image" Target="../media/image19.emf"/><Relationship Id="rId40" Type="http://schemas.openxmlformats.org/officeDocument/2006/relationships/image" Target="../media/image27.emf"/><Relationship Id="rId45" Type="http://schemas.openxmlformats.org/officeDocument/2006/relationships/customXml" Target="../ink/ink25.xml"/><Relationship Id="rId66" Type="http://schemas.openxmlformats.org/officeDocument/2006/relationships/image" Target="../media/image40.emf"/><Relationship Id="rId87" Type="http://schemas.openxmlformats.org/officeDocument/2006/relationships/customXml" Target="../ink/ink46.xml"/><Relationship Id="rId61" Type="http://schemas.openxmlformats.org/officeDocument/2006/relationships/customXml" Target="../ink/ink33.xml"/><Relationship Id="rId82" Type="http://schemas.openxmlformats.org/officeDocument/2006/relationships/image" Target="../media/image48.emf"/><Relationship Id="rId19" Type="http://schemas.openxmlformats.org/officeDocument/2006/relationships/customXml" Target="../ink/ink12.xml"/><Relationship Id="rId14" Type="http://schemas.openxmlformats.org/officeDocument/2006/relationships/image" Target="../media/image14.emf"/><Relationship Id="rId30" Type="http://schemas.openxmlformats.org/officeDocument/2006/relationships/image" Target="../media/image22.emf"/><Relationship Id="rId35" Type="http://schemas.openxmlformats.org/officeDocument/2006/relationships/customXml" Target="../ink/ink20.xml"/><Relationship Id="rId56" Type="http://schemas.openxmlformats.org/officeDocument/2006/relationships/image" Target="../media/image35.emf"/><Relationship Id="rId77" Type="http://schemas.openxmlformats.org/officeDocument/2006/relationships/customXml" Target="../ink/ink41.xml"/><Relationship Id="rId100" Type="http://schemas.openxmlformats.org/officeDocument/2006/relationships/image" Target="../media/image57.emf"/><Relationship Id="rId105" Type="http://schemas.openxmlformats.org/officeDocument/2006/relationships/customXml" Target="../ink/ink55.xml"/><Relationship Id="rId8" Type="http://schemas.openxmlformats.org/officeDocument/2006/relationships/image" Target="../media/image11.emf"/><Relationship Id="rId51" Type="http://schemas.openxmlformats.org/officeDocument/2006/relationships/customXml" Target="../ink/ink28.xml"/><Relationship Id="rId72" Type="http://schemas.openxmlformats.org/officeDocument/2006/relationships/image" Target="../media/image43.emf"/><Relationship Id="rId93" Type="http://schemas.openxmlformats.org/officeDocument/2006/relationships/customXml" Target="../ink/ink49.xml"/><Relationship Id="rId98" Type="http://schemas.openxmlformats.org/officeDocument/2006/relationships/image" Target="../media/image56.emf"/><Relationship Id="rId3" Type="http://schemas.openxmlformats.org/officeDocument/2006/relationships/customXml" Target="../ink/ink4.xml"/><Relationship Id="rId25" Type="http://schemas.openxmlformats.org/officeDocument/2006/relationships/customXml" Target="../ink/ink15.xml"/><Relationship Id="rId46" Type="http://schemas.openxmlformats.org/officeDocument/2006/relationships/image" Target="../media/image30.emf"/><Relationship Id="rId67" Type="http://schemas.openxmlformats.org/officeDocument/2006/relationships/customXml" Target="../ink/ink36.xml"/></Relationships>
</file>

<file path=ppt/slides/_rels/slide23.xml.rels><?xml version="1.0" encoding="UTF-8" standalone="yes"?>
<Relationships xmlns="http://schemas.openxmlformats.org/package/2006/relationships"><Relationship Id="rId8" Type="http://schemas.openxmlformats.org/officeDocument/2006/relationships/customXml" Target="../ink/ink57.xml"/><Relationship Id="rId13" Type="http://schemas.openxmlformats.org/officeDocument/2006/relationships/image" Target="../media/image65.emf"/><Relationship Id="rId3" Type="http://schemas.openxmlformats.org/officeDocument/2006/relationships/image" Target="../media/image2.png"/><Relationship Id="rId7" Type="http://schemas.openxmlformats.org/officeDocument/2006/relationships/image" Target="../media/image62.emf"/><Relationship Id="rId12" Type="http://schemas.openxmlformats.org/officeDocument/2006/relationships/customXml" Target="../ink/ink59.xml"/><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customXml" Target="../ink/ink56.xml"/><Relationship Id="rId11" Type="http://schemas.openxmlformats.org/officeDocument/2006/relationships/image" Target="../media/image64.emf"/><Relationship Id="rId5" Type="http://schemas.openxmlformats.org/officeDocument/2006/relationships/hyperlink" Target="https://github.com/soyuztechnologies/brakesindia_UI5_Fiori_Feb7/blob/master/Day%205/Exercise_Form/webapp/controller/MyView.controller.js" TargetMode="External"/><Relationship Id="rId10" Type="http://schemas.openxmlformats.org/officeDocument/2006/relationships/customXml" Target="../ink/ink58.xml"/><Relationship Id="rId4" Type="http://schemas.openxmlformats.org/officeDocument/2006/relationships/hyperlink" Target="https://github.com/soyuztechnologies/brakesindia_UI5_Fiori_Feb7/blob/master/Day%205/Exercise_Form/webapp/view/MyView.view.xml" TargetMode="External"/><Relationship Id="rId9" Type="http://schemas.openxmlformats.org/officeDocument/2006/relationships/image" Target="../media/image63.emf"/></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customXml" Target="../ink/ink60.xml"/><Relationship Id="rId7" Type="http://schemas.openxmlformats.org/officeDocument/2006/relationships/customXml" Target="../ink/ink62.xml"/><Relationship Id="rId12" Type="http://schemas.openxmlformats.org/officeDocument/2006/relationships/image" Target="../media/image71.em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8.emf"/><Relationship Id="rId11" Type="http://schemas.openxmlformats.org/officeDocument/2006/relationships/customXml" Target="../ink/ink64.xml"/><Relationship Id="rId5" Type="http://schemas.openxmlformats.org/officeDocument/2006/relationships/customXml" Target="../ink/ink61.xml"/><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customXml" Target="../ink/ink63.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5/Exercise_ModelfromFile/webapp/model/models.js" TargetMode="External"/><Relationship Id="rId3" Type="http://schemas.openxmlformats.org/officeDocument/2006/relationships/hyperlink" Target="https://github.com/soyuztechnologies/brakesindia_UI5_Fiori_Feb7/blob/master/Day%205/Exercise_Model/webapp/controller/MyView.controller.js" TargetMode="External"/><Relationship Id="rId7" Type="http://schemas.openxmlformats.org/officeDocument/2006/relationships/hyperlink" Target="https://github.com/soyuztechnologies/brakesindia_UI5_Fiori_Feb7/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5/Exercise_ModelfromFile/webapp/controller/MyView.controller.js" TargetMode="External"/><Relationship Id="rId5" Type="http://schemas.openxmlformats.org/officeDocument/2006/relationships/image" Target="../media/image19.jpeg"/><Relationship Id="rId10" Type="http://schemas.openxmlformats.org/officeDocument/2006/relationships/hyperlink" Target="https://github.com/soyuztechnologies/brakesindia_UI5_Fiori_Feb7/blob/master/Day%205/Exercise_ModelfromFile/webapp/model/mockdata/mydata2.json" TargetMode="External"/><Relationship Id="rId4" Type="http://schemas.openxmlformats.org/officeDocument/2006/relationships/hyperlink" Target="https://github.com/soyuztechnologies/brakesindia_UI5_Fiori_Feb7/blob/master/Day%205/Exercise_Model/webapp/view/MyView.view.xml" TargetMode="External"/><Relationship Id="rId9" Type="http://schemas.openxmlformats.org/officeDocument/2006/relationships/hyperlink" Target="https://github.com/soyuztechnologies/brakesindia_UI5_Fiori_Feb7/blob/master/Day%205/Exercise_ModelfromFile/webapp/model/mockdata/mydata.js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4/Exercise_NodeJS/myfirstnode.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hyperlink" Target="https://github.com/soyuztechnologies/brakesindia_UI5_Fiori_Feb7/blob/master/Day%204/Exercise_NodeJS/reuse.j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First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lgn="just">
              <a:buFontTx/>
              <a:buChar char="-"/>
            </a:pPr>
            <a:r>
              <a:rPr lang="en-US" dirty="0">
                <a:hlinkClick r:id="rId4"/>
              </a:rPr>
              <a:t>index.html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MyView.view.xml</a:t>
            </a:r>
            <a:endParaRPr lang="en-US" dirty="0"/>
          </a:p>
          <a:p>
            <a:pPr marL="285750" indent="-285750">
              <a:buFontTx/>
              <a:buChar char="-"/>
            </a:pPr>
            <a:r>
              <a:rPr lang="en-US" dirty="0">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Tx/>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Tx/>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LINK</a:t>
            </a:r>
            <a:r>
              <a:rPr lang="en-US" dirty="0"/>
              <a:t> </a:t>
            </a:r>
          </a:p>
          <a:p>
            <a:pPr marL="285750" indent="-285750">
              <a:buFontTx/>
              <a:buChar char="-"/>
            </a:pPr>
            <a:r>
              <a:rPr lang="en-US" dirty="0"/>
              <a:t>We can directly search the required </a:t>
            </a:r>
            <a:r>
              <a:rPr lang="en-US" dirty="0" err="1"/>
              <a:t>api’s</a:t>
            </a:r>
            <a:r>
              <a:rPr lang="en-US" dirty="0"/>
              <a:t> on the SDK.</a:t>
            </a:r>
          </a:p>
          <a:p>
            <a:pPr marL="285750" indent="-285750">
              <a:buFontTx/>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A582BD76-A7AA-469C-9020-A78F222ECE5B}"/>
              </a:ext>
            </a:extLst>
          </p:cNvPr>
          <p:cNvPicPr>
            <a:picLocks noChangeAspect="1"/>
          </p:cNvPicPr>
          <p:nvPr/>
        </p:nvPicPr>
        <p:blipFill>
          <a:blip r:embed="rId5"/>
          <a:stretch>
            <a:fillRect/>
          </a:stretch>
        </p:blipFill>
        <p:spPr>
          <a:xfrm>
            <a:off x="590550" y="2725341"/>
            <a:ext cx="5313944" cy="2515378"/>
          </a:xfrm>
          <a:prstGeom prst="rect">
            <a:avLst/>
          </a:prstGeom>
        </p:spPr>
      </p:pic>
      <p:sp>
        <p:nvSpPr>
          <p:cNvPr id="7" name="TextBox 6">
            <a:extLst>
              <a:ext uri="{FF2B5EF4-FFF2-40B4-BE49-F238E27FC236}">
                <a16:creationId xmlns:a16="http://schemas.microsoft.com/office/drawing/2014/main" id="{4E254920-AFD3-4C3B-8516-9FEE11F977D0}"/>
              </a:ext>
            </a:extLst>
          </p:cNvPr>
          <p:cNvSpPr txBox="1"/>
          <p:nvPr/>
        </p:nvSpPr>
        <p:spPr>
          <a:xfrm>
            <a:off x="1893092" y="5332516"/>
            <a:ext cx="3357563" cy="369332"/>
          </a:xfrm>
          <a:prstGeom prst="rect">
            <a:avLst/>
          </a:prstGeom>
          <a:noFill/>
        </p:spPr>
        <p:txBody>
          <a:bodyPr wrap="square" rtlCol="0">
            <a:spAutoFit/>
          </a:bodyPr>
          <a:lstStyle/>
          <a:p>
            <a:r>
              <a:rPr lang="en-US" dirty="0"/>
              <a:t>SAP UI5 API reference screen</a:t>
            </a:r>
          </a:p>
        </p:txBody>
      </p:sp>
      <p:pic>
        <p:nvPicPr>
          <p:cNvPr id="9" name="Picture 8">
            <a:hlinkClick r:id="rId6"/>
            <a:extLst>
              <a:ext uri="{FF2B5EF4-FFF2-40B4-BE49-F238E27FC236}">
                <a16:creationId xmlns:a16="http://schemas.microsoft.com/office/drawing/2014/main" id="{F14BF5A7-E350-4ADF-8800-D352F577F2ED}"/>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10" name="TextBox 9">
            <a:extLst>
              <a:ext uri="{FF2B5EF4-FFF2-40B4-BE49-F238E27FC236}">
                <a16:creationId xmlns:a16="http://schemas.microsoft.com/office/drawing/2014/main" id="{F971BFCE-F39C-410B-BD79-F83DD08362F3}"/>
              </a:ext>
            </a:extLst>
          </p:cNvPr>
          <p:cNvSpPr txBox="1"/>
          <p:nvPr/>
        </p:nvSpPr>
        <p:spPr>
          <a:xfrm>
            <a:off x="8023115" y="5332516"/>
            <a:ext cx="3357563" cy="369332"/>
          </a:xfrm>
          <a:prstGeom prst="rect">
            <a:avLst/>
          </a:prstGeom>
          <a:noFill/>
        </p:spPr>
        <p:txBody>
          <a:bodyPr wrap="square" rtlCol="0">
            <a:spAutoFit/>
          </a:bodyPr>
          <a:lstStyle/>
          <a:p>
            <a:r>
              <a:rPr lang="en-US" dirty="0"/>
              <a:t>SAP UI5 Sample reference screen</a:t>
            </a:r>
          </a:p>
        </p:txBody>
      </p:sp>
    </p:spTree>
    <p:extLst>
      <p:ext uri="{BB962C8B-B14F-4D97-AF65-F5344CB8AC3E}">
        <p14:creationId xmlns:p14="http://schemas.microsoft.com/office/powerpoint/2010/main" val="2901955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buFontTx/>
              <a:buChar char="-"/>
            </a:pPr>
            <a:r>
              <a:rPr lang="en-US" dirty="0"/>
              <a:t>UI5 SDK contains tools to make the development smooth for the developers.</a:t>
            </a:r>
          </a:p>
          <a:p>
            <a:pPr marL="285750" indent="-285750">
              <a:buFontTx/>
              <a:buChar char="-"/>
            </a:pPr>
            <a:r>
              <a:rPr lang="en-US" dirty="0"/>
              <a:t>It has UI5 icon packs which can be directly accessed for the UI5 SDK’s Tool Screen (</a:t>
            </a:r>
            <a:r>
              <a:rPr lang="en-US" dirty="0">
                <a:hlinkClick r:id="rId3"/>
              </a:rPr>
              <a:t>Link</a:t>
            </a:r>
            <a:r>
              <a:rPr lang="en-US" dirty="0"/>
              <a:t>).</a:t>
            </a:r>
          </a:p>
          <a:p>
            <a:pPr marL="285750" indent="-285750">
              <a:buFontTx/>
              <a:buChar char="-"/>
            </a:pPr>
            <a:r>
              <a:rPr lang="en-US" dirty="0"/>
              <a:t>SAP UI5 SDK provides us the demo application, So we can get an idea about how to create different type of applications using UI5 controls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C88DB0B2-8FB9-4FA6-8865-341B43439C3A}"/>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7" name="Picture 6">
            <a:hlinkClick r:id="rId5"/>
            <a:extLst>
              <a:ext uri="{FF2B5EF4-FFF2-40B4-BE49-F238E27FC236}">
                <a16:creationId xmlns:a16="http://schemas.microsoft.com/office/drawing/2014/main" id="{057908CC-0032-4F26-9C49-F1C5FB40AE36}"/>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9" name="TextBox 8">
            <a:extLst>
              <a:ext uri="{FF2B5EF4-FFF2-40B4-BE49-F238E27FC236}">
                <a16:creationId xmlns:a16="http://schemas.microsoft.com/office/drawing/2014/main" id="{09A7A08B-9619-4597-9E08-AC3D012DF9E7}"/>
              </a:ext>
            </a:extLst>
          </p:cNvPr>
          <p:cNvSpPr txBox="1"/>
          <p:nvPr/>
        </p:nvSpPr>
        <p:spPr>
          <a:xfrm>
            <a:off x="1743075" y="5238750"/>
            <a:ext cx="2943225" cy="369332"/>
          </a:xfrm>
          <a:prstGeom prst="rect">
            <a:avLst/>
          </a:prstGeom>
          <a:noFill/>
        </p:spPr>
        <p:txBody>
          <a:bodyPr wrap="square" rtlCol="0">
            <a:spAutoFit/>
          </a:bodyPr>
          <a:lstStyle/>
          <a:p>
            <a:r>
              <a:rPr lang="en-US" dirty="0"/>
              <a:t>UI5 SDK Tools Screen</a:t>
            </a:r>
          </a:p>
        </p:txBody>
      </p:sp>
      <p:sp>
        <p:nvSpPr>
          <p:cNvPr id="10" name="TextBox 9">
            <a:extLst>
              <a:ext uri="{FF2B5EF4-FFF2-40B4-BE49-F238E27FC236}">
                <a16:creationId xmlns:a16="http://schemas.microsoft.com/office/drawing/2014/main" id="{34E44AFC-3D79-423A-BF9A-E8B45A3D0DF2}"/>
              </a:ext>
            </a:extLst>
          </p:cNvPr>
          <p:cNvSpPr txBox="1"/>
          <p:nvPr/>
        </p:nvSpPr>
        <p:spPr>
          <a:xfrm>
            <a:off x="7505700" y="5162550"/>
            <a:ext cx="2943225" cy="369332"/>
          </a:xfrm>
          <a:prstGeom prst="rect">
            <a:avLst/>
          </a:prstGeom>
          <a:noFill/>
        </p:spPr>
        <p:txBody>
          <a:bodyPr wrap="square" rtlCol="0">
            <a:spAutoFit/>
          </a:bodyPr>
          <a:lstStyle/>
          <a:p>
            <a:r>
              <a:rPr lang="en-US" dirty="0"/>
              <a:t>UI5 SDK Demo Apps Screen</a:t>
            </a:r>
          </a:p>
        </p:txBody>
      </p:sp>
    </p:spTree>
    <p:extLst>
      <p:ext uri="{BB962C8B-B14F-4D97-AF65-F5344CB8AC3E}">
        <p14:creationId xmlns:p14="http://schemas.microsoft.com/office/powerpoint/2010/main" val="271690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When we search and open any API we see a screen similar to one which is shown below.</a:t>
            </a:r>
          </a:p>
          <a:p>
            <a:pPr marL="285750" indent="-285750">
              <a:buFontTx/>
              <a:buChar char="-"/>
            </a:pPr>
            <a:r>
              <a:rPr lang="en-US" dirty="0"/>
              <a:t>Every API contains different kind of:</a:t>
            </a:r>
          </a:p>
          <a:p>
            <a:pPr marL="742950" lvl="1" indent="-285750">
              <a:buFontTx/>
              <a:buChar char="-"/>
            </a:pPr>
            <a:r>
              <a:rPr lang="en-US" dirty="0"/>
              <a:t>Properties, </a:t>
            </a:r>
          </a:p>
          <a:p>
            <a:pPr marL="742950" lvl="1" indent="-285750">
              <a:buFontTx/>
              <a:buChar char="-"/>
            </a:pPr>
            <a:r>
              <a:rPr lang="en-US" dirty="0"/>
              <a:t>Aggregations, </a:t>
            </a:r>
          </a:p>
          <a:p>
            <a:pPr marL="742950" lvl="1" indent="-285750">
              <a:buFontTx/>
              <a:buChar char="-"/>
            </a:pPr>
            <a:r>
              <a:rPr lang="en-US" dirty="0"/>
              <a:t>Associations,</a:t>
            </a:r>
          </a:p>
          <a:p>
            <a:pPr marL="742950" lvl="1" indent="-285750">
              <a:buFontTx/>
              <a:buChar char="-"/>
            </a:pPr>
            <a:r>
              <a:rPr lang="en-US" dirty="0"/>
              <a:t>Events,</a:t>
            </a:r>
          </a:p>
          <a:p>
            <a:pPr marL="742950" lvl="1" indent="-285750">
              <a:buFontTx/>
              <a:buChar char="-"/>
            </a:pPr>
            <a:r>
              <a:rPr lang="en-US" dirty="0"/>
              <a:t>Methods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A8759337-6F18-44CB-AE17-4C643C45A45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872137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mc:AlternateContent xmlns:mc="http://schemas.openxmlformats.org/markup-compatibility/2006" xmlns:p14="http://schemas.microsoft.com/office/powerpoint/2010/main">
        <mc:Choice Requires="p14">
          <p:contentPart p14:bwMode="auto" r:id="rId3">
            <p14:nvContentPartPr>
              <p14:cNvPr id="166" name="Ink 165">
                <a:extLst>
                  <a:ext uri="{FF2B5EF4-FFF2-40B4-BE49-F238E27FC236}">
                    <a16:creationId xmlns:a16="http://schemas.microsoft.com/office/drawing/2014/main" id="{F7C49CAA-BD8F-4415-AF17-54B3A65205EC}"/>
                  </a:ext>
                </a:extLst>
              </p14:cNvPr>
              <p14:cNvContentPartPr/>
              <p14:nvPr/>
            </p14:nvContentPartPr>
            <p14:xfrm>
              <a:off x="2715411" y="1559935"/>
              <a:ext cx="5209920" cy="1537560"/>
            </p14:xfrm>
          </p:contentPart>
        </mc:Choice>
        <mc:Fallback xmlns="">
          <p:pic>
            <p:nvPicPr>
              <p:cNvPr id="166" name="Ink 165">
                <a:extLst>
                  <a:ext uri="{FF2B5EF4-FFF2-40B4-BE49-F238E27FC236}">
                    <a16:creationId xmlns:a16="http://schemas.microsoft.com/office/drawing/2014/main" id="{F7C49CAA-BD8F-4415-AF17-54B3A65205EC}"/>
                  </a:ext>
                </a:extLst>
              </p:cNvPr>
              <p:cNvPicPr/>
              <p:nvPr/>
            </p:nvPicPr>
            <p:blipFill>
              <a:blip r:embed="rId4"/>
              <a:stretch>
                <a:fillRect/>
              </a:stretch>
            </p:blipFill>
            <p:spPr>
              <a:xfrm>
                <a:off x="2706411" y="1550935"/>
                <a:ext cx="5227560" cy="155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1" name="Ink 170">
                <a:extLst>
                  <a:ext uri="{FF2B5EF4-FFF2-40B4-BE49-F238E27FC236}">
                    <a16:creationId xmlns:a16="http://schemas.microsoft.com/office/drawing/2014/main" id="{D1C01B85-BFD2-4144-BB34-D46636008EDC}"/>
                  </a:ext>
                </a:extLst>
              </p14:cNvPr>
              <p14:cNvContentPartPr/>
              <p14:nvPr/>
            </p14:nvContentPartPr>
            <p14:xfrm>
              <a:off x="4590651" y="4984615"/>
              <a:ext cx="942120" cy="21960"/>
            </p14:xfrm>
          </p:contentPart>
        </mc:Choice>
        <mc:Fallback xmlns="">
          <p:pic>
            <p:nvPicPr>
              <p:cNvPr id="171" name="Ink 170">
                <a:extLst>
                  <a:ext uri="{FF2B5EF4-FFF2-40B4-BE49-F238E27FC236}">
                    <a16:creationId xmlns:a16="http://schemas.microsoft.com/office/drawing/2014/main" id="{D1C01B85-BFD2-4144-BB34-D46636008EDC}"/>
                  </a:ext>
                </a:extLst>
              </p:cNvPr>
              <p:cNvPicPr/>
              <p:nvPr/>
            </p:nvPicPr>
            <p:blipFill>
              <a:blip r:embed="rId6"/>
              <a:stretch>
                <a:fillRect/>
              </a:stretch>
            </p:blipFill>
            <p:spPr>
              <a:xfrm>
                <a:off x="4581651" y="4975615"/>
                <a:ext cx="959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3" name="Ink 172">
                <a:extLst>
                  <a:ext uri="{FF2B5EF4-FFF2-40B4-BE49-F238E27FC236}">
                    <a16:creationId xmlns:a16="http://schemas.microsoft.com/office/drawing/2014/main" id="{35916250-7BA6-401E-8CE2-D3BA97E1A9C3}"/>
                  </a:ext>
                </a:extLst>
              </p14:cNvPr>
              <p14:cNvContentPartPr/>
              <p14:nvPr/>
            </p14:nvContentPartPr>
            <p14:xfrm>
              <a:off x="849171" y="4785535"/>
              <a:ext cx="3270600" cy="1424880"/>
            </p14:xfrm>
          </p:contentPart>
        </mc:Choice>
        <mc:Fallback xmlns="">
          <p:pic>
            <p:nvPicPr>
              <p:cNvPr id="173" name="Ink 172">
                <a:extLst>
                  <a:ext uri="{FF2B5EF4-FFF2-40B4-BE49-F238E27FC236}">
                    <a16:creationId xmlns:a16="http://schemas.microsoft.com/office/drawing/2014/main" id="{35916250-7BA6-401E-8CE2-D3BA97E1A9C3}"/>
                  </a:ext>
                </a:extLst>
              </p:cNvPr>
              <p:cNvPicPr/>
              <p:nvPr/>
            </p:nvPicPr>
            <p:blipFill>
              <a:blip r:embed="rId8"/>
              <a:stretch>
                <a:fillRect/>
              </a:stretch>
            </p:blipFill>
            <p:spPr>
              <a:xfrm>
                <a:off x="840171" y="4776535"/>
                <a:ext cx="3288240" cy="1442520"/>
              </a:xfrm>
              <a:prstGeom prst="rect">
                <a:avLst/>
              </a:prstGeom>
            </p:spPr>
          </p:pic>
        </mc:Fallback>
      </mc:AlternateContent>
    </p:spTree>
    <p:extLst>
      <p:ext uri="{BB962C8B-B14F-4D97-AF65-F5344CB8AC3E}">
        <p14:creationId xmlns:p14="http://schemas.microsoft.com/office/powerpoint/2010/main" val="169771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View Object,</a:t>
            </a:r>
          </a:p>
          <a:p>
            <a:pPr lvl="1" algn="just"/>
            <a:r>
              <a:rPr lang="en-US" b="1" dirty="0"/>
              <a:t>	this.getView()</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5078313"/>
          </a:xfrm>
          <a:prstGeom prst="rect">
            <a:avLst/>
          </a:prstGeom>
          <a:noFill/>
        </p:spPr>
        <p:txBody>
          <a:bodyPr wrap="square" rtlCol="0">
            <a:spAutoFit/>
          </a:bodyPr>
          <a:lstStyle/>
          <a:p>
            <a:pPr marL="742950" lvl="1" indent="-285750">
              <a:buFont typeface="Arial" panose="020B0604020202020204" pitchFamily="34" charset="0"/>
              <a:buChar char="•"/>
            </a:pPr>
            <a:r>
              <a:rPr lang="en-US" dirty="0"/>
              <a:t>SAP UI5</a:t>
            </a:r>
          </a:p>
          <a:p>
            <a:pPr marL="742950" lvl="1" indent="-285750">
              <a:buFont typeface="Arial" panose="020B0604020202020204" pitchFamily="34" charset="0"/>
              <a:buChar char="•"/>
            </a:pPr>
            <a:r>
              <a:rPr lang="en-US" dirty="0"/>
              <a:t>Under the hood of SAP UI5</a:t>
            </a:r>
          </a:p>
          <a:p>
            <a:pPr marL="742950" lvl="1" indent="-285750">
              <a:buFont typeface="Arial" panose="020B0604020202020204" pitchFamily="34" charset="0"/>
              <a:buChar char="•"/>
            </a:pPr>
            <a:r>
              <a:rPr lang="en-US" dirty="0"/>
              <a:t>Introduction to the MVC Architecture</a:t>
            </a:r>
          </a:p>
          <a:p>
            <a:pPr marL="742950" lvl="1" indent="-285750">
              <a:buFont typeface="Arial" panose="020B0604020202020204" pitchFamily="34" charset="0"/>
              <a:buChar char="•"/>
            </a:pPr>
            <a:r>
              <a:rPr lang="en-US" dirty="0"/>
              <a:t>Components of a UI5 Application</a:t>
            </a:r>
          </a:p>
          <a:p>
            <a:pPr marL="742950" lvl="1" indent="-285750">
              <a:buFont typeface="Arial" panose="020B0604020202020204" pitchFamily="34" charset="0"/>
              <a:buChar char="•"/>
            </a:pPr>
            <a:r>
              <a:rPr lang="en-US" dirty="0"/>
              <a:t>Creating our First UI5 Application</a:t>
            </a:r>
          </a:p>
          <a:p>
            <a:pPr marL="742950" lvl="1" indent="-285750">
              <a:buFont typeface="Arial" panose="020B0604020202020204" pitchFamily="34" charset="0"/>
              <a:buChar char="•"/>
            </a:pPr>
            <a:r>
              <a:rPr lang="en-US" dirty="0"/>
              <a:t>Introduction to the SAP UI5 SDK</a:t>
            </a:r>
          </a:p>
          <a:p>
            <a:pPr marL="742950" lvl="1" indent="-285750">
              <a:buFont typeface="Arial" panose="020B0604020202020204" pitchFamily="34" charset="0"/>
              <a:buChar char="•"/>
            </a:pPr>
            <a:r>
              <a:rPr lang="en-US" dirty="0"/>
              <a:t>Understanding how UI5 works</a:t>
            </a:r>
          </a:p>
          <a:p>
            <a:pPr marL="742950" lvl="1" indent="-285750">
              <a:buFont typeface="Arial" panose="020B0604020202020204" pitchFamily="34" charset="0"/>
              <a:buChar char="•"/>
            </a:pPr>
            <a:r>
              <a:rPr lang="en-US" dirty="0"/>
              <a:t>Views in UI5</a:t>
            </a:r>
          </a:p>
          <a:p>
            <a:pPr marL="742950" lvl="1" indent="-285750">
              <a:buFont typeface="Arial" panose="020B0604020202020204" pitchFamily="34" charset="0"/>
              <a:buChar char="•"/>
            </a:pPr>
            <a:r>
              <a:rPr lang="en-US" dirty="0"/>
              <a:t>Introduction to XML</a:t>
            </a:r>
          </a:p>
          <a:p>
            <a:pPr marL="742950" lvl="1" indent="-285750">
              <a:buFont typeface="Arial" panose="020B0604020202020204" pitchFamily="34" charset="0"/>
              <a:buChar char="•"/>
            </a:pPr>
            <a:r>
              <a:rPr lang="en-US" dirty="0"/>
              <a:t>Concept of controller in UI5</a:t>
            </a:r>
          </a:p>
          <a:p>
            <a:pPr marL="742950" lvl="1" indent="-285750">
              <a:buFont typeface="Arial" panose="020B0604020202020204" pitchFamily="34" charset="0"/>
              <a:buChar char="•"/>
            </a:pPr>
            <a:r>
              <a:rPr lang="en-US" dirty="0"/>
              <a:t>Control Hierarchy</a:t>
            </a:r>
          </a:p>
          <a:p>
            <a:pPr marL="742950" lvl="1" indent="-285750">
              <a:buFont typeface="Arial" panose="020B0604020202020204" pitchFamily="34" charset="0"/>
              <a:buChar char="•"/>
            </a:pPr>
            <a:r>
              <a:rPr lang="en-US" dirty="0"/>
              <a:t>Hook Methods of the controller</a:t>
            </a:r>
          </a:p>
          <a:p>
            <a:pPr marL="742950" lvl="1" indent="-285750">
              <a:buFont typeface="Arial" panose="020B0604020202020204" pitchFamily="34" charset="0"/>
              <a:buChar char="•"/>
            </a:pPr>
            <a:r>
              <a:rPr lang="en-US" dirty="0"/>
              <a:t>Concept of Model in UI5</a:t>
            </a:r>
          </a:p>
          <a:p>
            <a:pPr marL="742950" lvl="1" indent="-285750">
              <a:buFont typeface="Arial" panose="020B0604020202020204" pitchFamily="34" charset="0"/>
              <a:buChar char="•"/>
            </a:pPr>
            <a:r>
              <a:rPr lang="en-US" dirty="0"/>
              <a:t>Understanding Important point related to models</a:t>
            </a:r>
          </a:p>
          <a:p>
            <a:pPr marL="742950" lvl="1" indent="-285750">
              <a:buFont typeface="Arial" panose="020B0604020202020204" pitchFamily="34" charset="0"/>
              <a:buChar char="•"/>
            </a:pPr>
            <a:r>
              <a:rPr lang="en-US" dirty="0"/>
              <a:t>Steps to create model</a:t>
            </a:r>
          </a:p>
          <a:p>
            <a:pPr marL="742950" lvl="1" indent="-285750">
              <a:buFont typeface="Arial" panose="020B0604020202020204" pitchFamily="34" charset="0"/>
              <a:buChar char="•"/>
            </a:pPr>
            <a:r>
              <a:rPr lang="en-US" dirty="0"/>
              <a:t>Addressing  model in views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948" y="54418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flipV="1">
            <a:off x="4564250" y="3818444"/>
            <a:ext cx="1618558" cy="657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471835" y="446865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0800000">
            <a:off x="6182807" y="3818444"/>
            <a:ext cx="1271724" cy="65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91115"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4657ABB-1E8D-4702-BF87-01AD041F3F78}"/>
                  </a:ext>
                </a:extLst>
              </p14:cNvPr>
              <p14:cNvContentPartPr/>
              <p14:nvPr/>
            </p14:nvContentPartPr>
            <p14:xfrm>
              <a:off x="838080" y="1644480"/>
              <a:ext cx="984600" cy="51480"/>
            </p14:xfrm>
          </p:contentPart>
        </mc:Choice>
        <mc:Fallback xmlns="">
          <p:pic>
            <p:nvPicPr>
              <p:cNvPr id="2" name="Ink 1">
                <a:extLst>
                  <a:ext uri="{FF2B5EF4-FFF2-40B4-BE49-F238E27FC236}">
                    <a16:creationId xmlns:a16="http://schemas.microsoft.com/office/drawing/2014/main" id="{74657ABB-1E8D-4702-BF87-01AD041F3F78}"/>
                  </a:ext>
                </a:extLst>
              </p:cNvPr>
              <p:cNvPicPr/>
              <p:nvPr/>
            </p:nvPicPr>
            <p:blipFill>
              <a:blip r:embed="rId4"/>
              <a:stretch>
                <a:fillRect/>
              </a:stretch>
            </p:blipFill>
            <p:spPr>
              <a:xfrm>
                <a:off x="822240" y="1581120"/>
                <a:ext cx="1015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D8FB010-9223-4E0B-9B64-29651247C3BF}"/>
                  </a:ext>
                </a:extLst>
              </p14:cNvPr>
              <p14:cNvContentPartPr/>
              <p14:nvPr/>
            </p14:nvContentPartPr>
            <p14:xfrm>
              <a:off x="844560" y="2089080"/>
              <a:ext cx="2794320" cy="45000"/>
            </p14:xfrm>
          </p:contentPart>
        </mc:Choice>
        <mc:Fallback xmlns="">
          <p:pic>
            <p:nvPicPr>
              <p:cNvPr id="3" name="Ink 2">
                <a:extLst>
                  <a:ext uri="{FF2B5EF4-FFF2-40B4-BE49-F238E27FC236}">
                    <a16:creationId xmlns:a16="http://schemas.microsoft.com/office/drawing/2014/main" id="{7D8FB010-9223-4E0B-9B64-29651247C3BF}"/>
                  </a:ext>
                </a:extLst>
              </p:cNvPr>
              <p:cNvPicPr/>
              <p:nvPr/>
            </p:nvPicPr>
            <p:blipFill>
              <a:blip r:embed="rId6"/>
              <a:stretch>
                <a:fillRect/>
              </a:stretch>
            </p:blipFill>
            <p:spPr>
              <a:xfrm>
                <a:off x="828720" y="2025720"/>
                <a:ext cx="2825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41022173-DD47-4C92-A7FF-0564237C3E26}"/>
                  </a:ext>
                </a:extLst>
              </p14:cNvPr>
              <p14:cNvContentPartPr/>
              <p14:nvPr/>
            </p14:nvContentPartPr>
            <p14:xfrm>
              <a:off x="1092240" y="2432160"/>
              <a:ext cx="540000" cy="360"/>
            </p14:xfrm>
          </p:contentPart>
        </mc:Choice>
        <mc:Fallback xmlns="">
          <p:pic>
            <p:nvPicPr>
              <p:cNvPr id="4" name="Ink 3">
                <a:extLst>
                  <a:ext uri="{FF2B5EF4-FFF2-40B4-BE49-F238E27FC236}">
                    <a16:creationId xmlns:a16="http://schemas.microsoft.com/office/drawing/2014/main" id="{41022173-DD47-4C92-A7FF-0564237C3E26}"/>
                  </a:ext>
                </a:extLst>
              </p:cNvPr>
              <p:cNvPicPr/>
              <p:nvPr/>
            </p:nvPicPr>
            <p:blipFill>
              <a:blip r:embed="rId8"/>
              <a:stretch>
                <a:fillRect/>
              </a:stretch>
            </p:blipFill>
            <p:spPr>
              <a:xfrm>
                <a:off x="1076400" y="2368800"/>
                <a:ext cx="5713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C0617D9F-6B7B-4ADF-A8B9-BC8E4E314ECB}"/>
                  </a:ext>
                </a:extLst>
              </p14:cNvPr>
              <p14:cNvContentPartPr/>
              <p14:nvPr/>
            </p14:nvContentPartPr>
            <p14:xfrm>
              <a:off x="2133720" y="2419200"/>
              <a:ext cx="501840" cy="360"/>
            </p14:xfrm>
          </p:contentPart>
        </mc:Choice>
        <mc:Fallback xmlns="">
          <p:pic>
            <p:nvPicPr>
              <p:cNvPr id="5" name="Ink 4">
                <a:extLst>
                  <a:ext uri="{FF2B5EF4-FFF2-40B4-BE49-F238E27FC236}">
                    <a16:creationId xmlns:a16="http://schemas.microsoft.com/office/drawing/2014/main" id="{C0617D9F-6B7B-4ADF-A8B9-BC8E4E314ECB}"/>
                  </a:ext>
                </a:extLst>
              </p:cNvPr>
              <p:cNvPicPr/>
              <p:nvPr/>
            </p:nvPicPr>
            <p:blipFill>
              <a:blip r:embed="rId10"/>
              <a:stretch>
                <a:fillRect/>
              </a:stretch>
            </p:blipFill>
            <p:spPr>
              <a:xfrm>
                <a:off x="2117880" y="2355840"/>
                <a:ext cx="533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1B21A30-8F9F-4536-9FFF-748D652CBF22}"/>
                  </a:ext>
                </a:extLst>
              </p14:cNvPr>
              <p14:cNvContentPartPr/>
              <p14:nvPr/>
            </p14:nvContentPartPr>
            <p14:xfrm>
              <a:off x="3130560" y="2368440"/>
              <a:ext cx="419400" cy="360"/>
            </p14:xfrm>
          </p:contentPart>
        </mc:Choice>
        <mc:Fallback xmlns="">
          <p:pic>
            <p:nvPicPr>
              <p:cNvPr id="8" name="Ink 7">
                <a:extLst>
                  <a:ext uri="{FF2B5EF4-FFF2-40B4-BE49-F238E27FC236}">
                    <a16:creationId xmlns:a16="http://schemas.microsoft.com/office/drawing/2014/main" id="{01B21A30-8F9F-4536-9FFF-748D652CBF22}"/>
                  </a:ext>
                </a:extLst>
              </p:cNvPr>
              <p:cNvPicPr/>
              <p:nvPr/>
            </p:nvPicPr>
            <p:blipFill>
              <a:blip r:embed="rId12"/>
              <a:stretch>
                <a:fillRect/>
              </a:stretch>
            </p:blipFill>
            <p:spPr>
              <a:xfrm>
                <a:off x="3114720" y="2305080"/>
                <a:ext cx="450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523B5FCB-2E83-45F4-9E3C-964951206DF8}"/>
                  </a:ext>
                </a:extLst>
              </p14:cNvPr>
              <p14:cNvContentPartPr/>
              <p14:nvPr/>
            </p14:nvContentPartPr>
            <p14:xfrm>
              <a:off x="3740040" y="2355840"/>
              <a:ext cx="120960" cy="12960"/>
            </p14:xfrm>
          </p:contentPart>
        </mc:Choice>
        <mc:Fallback xmlns="">
          <p:pic>
            <p:nvPicPr>
              <p:cNvPr id="30" name="Ink 29">
                <a:extLst>
                  <a:ext uri="{FF2B5EF4-FFF2-40B4-BE49-F238E27FC236}">
                    <a16:creationId xmlns:a16="http://schemas.microsoft.com/office/drawing/2014/main" id="{523B5FCB-2E83-45F4-9E3C-964951206DF8}"/>
                  </a:ext>
                </a:extLst>
              </p:cNvPr>
              <p:cNvPicPr/>
              <p:nvPr/>
            </p:nvPicPr>
            <p:blipFill>
              <a:blip r:embed="rId14"/>
              <a:stretch>
                <a:fillRect/>
              </a:stretch>
            </p:blipFill>
            <p:spPr>
              <a:xfrm>
                <a:off x="3724200" y="2292480"/>
                <a:ext cx="152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AC7207FF-E3B4-4799-8C91-9AF186B81025}"/>
                  </a:ext>
                </a:extLst>
              </p14:cNvPr>
              <p14:cNvContentPartPr/>
              <p14:nvPr/>
            </p14:nvContentPartPr>
            <p14:xfrm>
              <a:off x="977760" y="2610000"/>
              <a:ext cx="508320" cy="6480"/>
            </p14:xfrm>
          </p:contentPart>
        </mc:Choice>
        <mc:Fallback xmlns="">
          <p:pic>
            <p:nvPicPr>
              <p:cNvPr id="31" name="Ink 30">
                <a:extLst>
                  <a:ext uri="{FF2B5EF4-FFF2-40B4-BE49-F238E27FC236}">
                    <a16:creationId xmlns:a16="http://schemas.microsoft.com/office/drawing/2014/main" id="{AC7207FF-E3B4-4799-8C91-9AF186B81025}"/>
                  </a:ext>
                </a:extLst>
              </p:cNvPr>
              <p:cNvPicPr/>
              <p:nvPr/>
            </p:nvPicPr>
            <p:blipFill>
              <a:blip r:embed="rId16"/>
              <a:stretch>
                <a:fillRect/>
              </a:stretch>
            </p:blipFill>
            <p:spPr>
              <a:xfrm>
                <a:off x="961920" y="2546640"/>
                <a:ext cx="5396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2379566E-BEEB-41A5-A974-F0E9CDCAA2B7}"/>
                  </a:ext>
                </a:extLst>
              </p14:cNvPr>
              <p14:cNvContentPartPr/>
              <p14:nvPr/>
            </p14:nvContentPartPr>
            <p14:xfrm>
              <a:off x="1866960" y="2597040"/>
              <a:ext cx="343080" cy="6840"/>
            </p14:xfrm>
          </p:contentPart>
        </mc:Choice>
        <mc:Fallback xmlns="">
          <p:pic>
            <p:nvPicPr>
              <p:cNvPr id="32" name="Ink 31">
                <a:extLst>
                  <a:ext uri="{FF2B5EF4-FFF2-40B4-BE49-F238E27FC236}">
                    <a16:creationId xmlns:a16="http://schemas.microsoft.com/office/drawing/2014/main" id="{2379566E-BEEB-41A5-A974-F0E9CDCAA2B7}"/>
                  </a:ext>
                </a:extLst>
              </p:cNvPr>
              <p:cNvPicPr/>
              <p:nvPr/>
            </p:nvPicPr>
            <p:blipFill>
              <a:blip r:embed="rId18"/>
              <a:stretch>
                <a:fillRect/>
              </a:stretch>
            </p:blipFill>
            <p:spPr>
              <a:xfrm>
                <a:off x="1851120" y="2533680"/>
                <a:ext cx="374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68F867AE-D803-48DE-9547-AFBF60F76E7E}"/>
                  </a:ext>
                </a:extLst>
              </p14:cNvPr>
              <p14:cNvContentPartPr/>
              <p14:nvPr/>
            </p14:nvContentPartPr>
            <p14:xfrm>
              <a:off x="2565360" y="2597040"/>
              <a:ext cx="349560" cy="360"/>
            </p14:xfrm>
          </p:contentPart>
        </mc:Choice>
        <mc:Fallback xmlns="">
          <p:pic>
            <p:nvPicPr>
              <p:cNvPr id="33" name="Ink 32">
                <a:extLst>
                  <a:ext uri="{FF2B5EF4-FFF2-40B4-BE49-F238E27FC236}">
                    <a16:creationId xmlns:a16="http://schemas.microsoft.com/office/drawing/2014/main" id="{68F867AE-D803-48DE-9547-AFBF60F76E7E}"/>
                  </a:ext>
                </a:extLst>
              </p:cNvPr>
              <p:cNvPicPr/>
              <p:nvPr/>
            </p:nvPicPr>
            <p:blipFill>
              <a:blip r:embed="rId20"/>
              <a:stretch>
                <a:fillRect/>
              </a:stretch>
            </p:blipFill>
            <p:spPr>
              <a:xfrm>
                <a:off x="2549520" y="2533680"/>
                <a:ext cx="380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E3DF9B97-84E8-414F-A606-A27C884F92CD}"/>
                  </a:ext>
                </a:extLst>
              </p14:cNvPr>
              <p14:cNvContentPartPr/>
              <p14:nvPr/>
            </p14:nvContentPartPr>
            <p14:xfrm>
              <a:off x="3105000" y="2622600"/>
              <a:ext cx="654480" cy="6480"/>
            </p14:xfrm>
          </p:contentPart>
        </mc:Choice>
        <mc:Fallback xmlns="">
          <p:pic>
            <p:nvPicPr>
              <p:cNvPr id="34" name="Ink 33">
                <a:extLst>
                  <a:ext uri="{FF2B5EF4-FFF2-40B4-BE49-F238E27FC236}">
                    <a16:creationId xmlns:a16="http://schemas.microsoft.com/office/drawing/2014/main" id="{E3DF9B97-84E8-414F-A606-A27C884F92CD}"/>
                  </a:ext>
                </a:extLst>
              </p:cNvPr>
              <p:cNvPicPr/>
              <p:nvPr/>
            </p:nvPicPr>
            <p:blipFill>
              <a:blip r:embed="rId22"/>
              <a:stretch>
                <a:fillRect/>
              </a:stretch>
            </p:blipFill>
            <p:spPr>
              <a:xfrm>
                <a:off x="3089160" y="2559240"/>
                <a:ext cx="685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3B1B8DED-86A5-4CF6-9E7C-716C3148D370}"/>
                  </a:ext>
                </a:extLst>
              </p14:cNvPr>
              <p14:cNvContentPartPr/>
              <p14:nvPr/>
            </p14:nvContentPartPr>
            <p14:xfrm>
              <a:off x="1467000" y="2870280"/>
              <a:ext cx="520920" cy="19440"/>
            </p14:xfrm>
          </p:contentPart>
        </mc:Choice>
        <mc:Fallback xmlns="">
          <p:pic>
            <p:nvPicPr>
              <p:cNvPr id="35" name="Ink 34">
                <a:extLst>
                  <a:ext uri="{FF2B5EF4-FFF2-40B4-BE49-F238E27FC236}">
                    <a16:creationId xmlns:a16="http://schemas.microsoft.com/office/drawing/2014/main" id="{3B1B8DED-86A5-4CF6-9E7C-716C3148D370}"/>
                  </a:ext>
                </a:extLst>
              </p:cNvPr>
              <p:cNvPicPr/>
              <p:nvPr/>
            </p:nvPicPr>
            <p:blipFill>
              <a:blip r:embed="rId24"/>
              <a:stretch>
                <a:fillRect/>
              </a:stretch>
            </p:blipFill>
            <p:spPr>
              <a:xfrm>
                <a:off x="1451160" y="2806920"/>
                <a:ext cx="55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3B120C0C-41FA-4F30-AD76-3DAC5A33C339}"/>
                  </a:ext>
                </a:extLst>
              </p14:cNvPr>
              <p14:cNvContentPartPr/>
              <p14:nvPr/>
            </p14:nvContentPartPr>
            <p14:xfrm>
              <a:off x="2279520" y="2863800"/>
              <a:ext cx="330840" cy="360"/>
            </p14:xfrm>
          </p:contentPart>
        </mc:Choice>
        <mc:Fallback xmlns="">
          <p:pic>
            <p:nvPicPr>
              <p:cNvPr id="36" name="Ink 35">
                <a:extLst>
                  <a:ext uri="{FF2B5EF4-FFF2-40B4-BE49-F238E27FC236}">
                    <a16:creationId xmlns:a16="http://schemas.microsoft.com/office/drawing/2014/main" id="{3B120C0C-41FA-4F30-AD76-3DAC5A33C339}"/>
                  </a:ext>
                </a:extLst>
              </p:cNvPr>
              <p:cNvPicPr/>
              <p:nvPr/>
            </p:nvPicPr>
            <p:blipFill>
              <a:blip r:embed="rId26"/>
              <a:stretch>
                <a:fillRect/>
              </a:stretch>
            </p:blipFill>
            <p:spPr>
              <a:xfrm>
                <a:off x="2263680" y="2800440"/>
                <a:ext cx="362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Ink 36">
                <a:extLst>
                  <a:ext uri="{FF2B5EF4-FFF2-40B4-BE49-F238E27FC236}">
                    <a16:creationId xmlns:a16="http://schemas.microsoft.com/office/drawing/2014/main" id="{4B636C87-0C33-4921-880C-279DF5E04FA4}"/>
                  </a:ext>
                </a:extLst>
              </p14:cNvPr>
              <p14:cNvContentPartPr/>
              <p14:nvPr/>
            </p14:nvContentPartPr>
            <p14:xfrm>
              <a:off x="3111480" y="2857320"/>
              <a:ext cx="622800" cy="19440"/>
            </p14:xfrm>
          </p:contentPart>
        </mc:Choice>
        <mc:Fallback xmlns="">
          <p:pic>
            <p:nvPicPr>
              <p:cNvPr id="37" name="Ink 36">
                <a:extLst>
                  <a:ext uri="{FF2B5EF4-FFF2-40B4-BE49-F238E27FC236}">
                    <a16:creationId xmlns:a16="http://schemas.microsoft.com/office/drawing/2014/main" id="{4B636C87-0C33-4921-880C-279DF5E04FA4}"/>
                  </a:ext>
                </a:extLst>
              </p:cNvPr>
              <p:cNvPicPr/>
              <p:nvPr/>
            </p:nvPicPr>
            <p:blipFill>
              <a:blip r:embed="rId28"/>
              <a:stretch>
                <a:fillRect/>
              </a:stretch>
            </p:blipFill>
            <p:spPr>
              <a:xfrm>
                <a:off x="3095640" y="2793960"/>
                <a:ext cx="654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9B9403C2-516E-45A4-9945-E1920DD9F9D1}"/>
                  </a:ext>
                </a:extLst>
              </p14:cNvPr>
              <p14:cNvContentPartPr/>
              <p14:nvPr/>
            </p14:nvContentPartPr>
            <p14:xfrm>
              <a:off x="971640" y="3149640"/>
              <a:ext cx="533520" cy="12960"/>
            </p14:xfrm>
          </p:contentPart>
        </mc:Choice>
        <mc:Fallback xmlns="">
          <p:pic>
            <p:nvPicPr>
              <p:cNvPr id="38" name="Ink 37">
                <a:extLst>
                  <a:ext uri="{FF2B5EF4-FFF2-40B4-BE49-F238E27FC236}">
                    <a16:creationId xmlns:a16="http://schemas.microsoft.com/office/drawing/2014/main" id="{9B9403C2-516E-45A4-9945-E1920DD9F9D1}"/>
                  </a:ext>
                </a:extLst>
              </p:cNvPr>
              <p:cNvPicPr/>
              <p:nvPr/>
            </p:nvPicPr>
            <p:blipFill>
              <a:blip r:embed="rId30"/>
              <a:stretch>
                <a:fillRect/>
              </a:stretch>
            </p:blipFill>
            <p:spPr>
              <a:xfrm>
                <a:off x="955800" y="3086280"/>
                <a:ext cx="564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81B44E5C-E6B2-4EFF-B2A6-040D32D1F49A}"/>
                  </a:ext>
                </a:extLst>
              </p14:cNvPr>
              <p14:cNvContentPartPr/>
              <p14:nvPr/>
            </p14:nvContentPartPr>
            <p14:xfrm>
              <a:off x="1936800" y="3149640"/>
              <a:ext cx="520920" cy="12960"/>
            </p14:xfrm>
          </p:contentPart>
        </mc:Choice>
        <mc:Fallback xmlns="">
          <p:pic>
            <p:nvPicPr>
              <p:cNvPr id="39" name="Ink 38">
                <a:extLst>
                  <a:ext uri="{FF2B5EF4-FFF2-40B4-BE49-F238E27FC236}">
                    <a16:creationId xmlns:a16="http://schemas.microsoft.com/office/drawing/2014/main" id="{81B44E5C-E6B2-4EFF-B2A6-040D32D1F49A}"/>
                  </a:ext>
                </a:extLst>
              </p:cNvPr>
              <p:cNvPicPr/>
              <p:nvPr/>
            </p:nvPicPr>
            <p:blipFill>
              <a:blip r:embed="rId32"/>
              <a:stretch>
                <a:fillRect/>
              </a:stretch>
            </p:blipFill>
            <p:spPr>
              <a:xfrm>
                <a:off x="1920960" y="3086280"/>
                <a:ext cx="552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23EEDCD5-629F-4DC9-AA10-A85CB9465367}"/>
                  </a:ext>
                </a:extLst>
              </p14:cNvPr>
              <p14:cNvContentPartPr/>
              <p14:nvPr/>
            </p14:nvContentPartPr>
            <p14:xfrm>
              <a:off x="2971800" y="3143160"/>
              <a:ext cx="108360" cy="360"/>
            </p14:xfrm>
          </p:contentPart>
        </mc:Choice>
        <mc:Fallback xmlns="">
          <p:pic>
            <p:nvPicPr>
              <p:cNvPr id="40" name="Ink 39">
                <a:extLst>
                  <a:ext uri="{FF2B5EF4-FFF2-40B4-BE49-F238E27FC236}">
                    <a16:creationId xmlns:a16="http://schemas.microsoft.com/office/drawing/2014/main" id="{23EEDCD5-629F-4DC9-AA10-A85CB9465367}"/>
                  </a:ext>
                </a:extLst>
              </p:cNvPr>
              <p:cNvPicPr/>
              <p:nvPr/>
            </p:nvPicPr>
            <p:blipFill>
              <a:blip r:embed="rId34"/>
              <a:stretch>
                <a:fillRect/>
              </a:stretch>
            </p:blipFill>
            <p:spPr>
              <a:xfrm>
                <a:off x="2955960" y="3079800"/>
                <a:ext cx="139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9F9AF422-8104-4F25-9240-26504C0A29BB}"/>
                  </a:ext>
                </a:extLst>
              </p14:cNvPr>
              <p14:cNvContentPartPr/>
              <p14:nvPr/>
            </p14:nvContentPartPr>
            <p14:xfrm>
              <a:off x="3448080" y="3130560"/>
              <a:ext cx="171720" cy="360"/>
            </p14:xfrm>
          </p:contentPart>
        </mc:Choice>
        <mc:Fallback xmlns="">
          <p:pic>
            <p:nvPicPr>
              <p:cNvPr id="41" name="Ink 40">
                <a:extLst>
                  <a:ext uri="{FF2B5EF4-FFF2-40B4-BE49-F238E27FC236}">
                    <a16:creationId xmlns:a16="http://schemas.microsoft.com/office/drawing/2014/main" id="{9F9AF422-8104-4F25-9240-26504C0A29BB}"/>
                  </a:ext>
                </a:extLst>
              </p:cNvPr>
              <p:cNvPicPr/>
              <p:nvPr/>
            </p:nvPicPr>
            <p:blipFill>
              <a:blip r:embed="rId36"/>
              <a:stretch>
                <a:fillRect/>
              </a:stretch>
            </p:blipFill>
            <p:spPr>
              <a:xfrm>
                <a:off x="3432240" y="3067200"/>
                <a:ext cx="203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21AEF3AB-5FEB-484F-A6AD-1CF4C0992196}"/>
                  </a:ext>
                </a:extLst>
              </p14:cNvPr>
              <p14:cNvContentPartPr/>
              <p14:nvPr/>
            </p14:nvContentPartPr>
            <p14:xfrm>
              <a:off x="8680320" y="1663560"/>
              <a:ext cx="1321200" cy="13320"/>
            </p14:xfrm>
          </p:contentPart>
        </mc:Choice>
        <mc:Fallback xmlns="">
          <p:pic>
            <p:nvPicPr>
              <p:cNvPr id="42" name="Ink 41">
                <a:extLst>
                  <a:ext uri="{FF2B5EF4-FFF2-40B4-BE49-F238E27FC236}">
                    <a16:creationId xmlns:a16="http://schemas.microsoft.com/office/drawing/2014/main" id="{21AEF3AB-5FEB-484F-A6AD-1CF4C0992196}"/>
                  </a:ext>
                </a:extLst>
              </p:cNvPr>
              <p:cNvPicPr/>
              <p:nvPr/>
            </p:nvPicPr>
            <p:blipFill>
              <a:blip r:embed="rId38"/>
              <a:stretch>
                <a:fillRect/>
              </a:stretch>
            </p:blipFill>
            <p:spPr>
              <a:xfrm>
                <a:off x="8664480" y="1600200"/>
                <a:ext cx="135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E8C90A4A-889B-4270-9401-A48F301590DC}"/>
                  </a:ext>
                </a:extLst>
              </p14:cNvPr>
              <p14:cNvContentPartPr/>
              <p14:nvPr/>
            </p14:nvContentPartPr>
            <p14:xfrm>
              <a:off x="8172360" y="2000160"/>
              <a:ext cx="489240" cy="13320"/>
            </p14:xfrm>
          </p:contentPart>
        </mc:Choice>
        <mc:Fallback xmlns="">
          <p:pic>
            <p:nvPicPr>
              <p:cNvPr id="43" name="Ink 42">
                <a:extLst>
                  <a:ext uri="{FF2B5EF4-FFF2-40B4-BE49-F238E27FC236}">
                    <a16:creationId xmlns:a16="http://schemas.microsoft.com/office/drawing/2014/main" id="{E8C90A4A-889B-4270-9401-A48F301590DC}"/>
                  </a:ext>
                </a:extLst>
              </p:cNvPr>
              <p:cNvPicPr/>
              <p:nvPr/>
            </p:nvPicPr>
            <p:blipFill>
              <a:blip r:embed="rId40"/>
              <a:stretch>
                <a:fillRect/>
              </a:stretch>
            </p:blipFill>
            <p:spPr>
              <a:xfrm>
                <a:off x="8156520" y="1936800"/>
                <a:ext cx="5205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FE52BF3F-760B-46AA-8F88-88E899E2CDCE}"/>
                  </a:ext>
                </a:extLst>
              </p14:cNvPr>
              <p14:cNvContentPartPr/>
              <p14:nvPr/>
            </p14:nvContentPartPr>
            <p14:xfrm>
              <a:off x="9093240" y="2025720"/>
              <a:ext cx="476640" cy="12960"/>
            </p14:xfrm>
          </p:contentPart>
        </mc:Choice>
        <mc:Fallback xmlns="">
          <p:pic>
            <p:nvPicPr>
              <p:cNvPr id="44" name="Ink 43">
                <a:extLst>
                  <a:ext uri="{FF2B5EF4-FFF2-40B4-BE49-F238E27FC236}">
                    <a16:creationId xmlns:a16="http://schemas.microsoft.com/office/drawing/2014/main" id="{FE52BF3F-760B-46AA-8F88-88E899E2CDCE}"/>
                  </a:ext>
                </a:extLst>
              </p:cNvPr>
              <p:cNvPicPr/>
              <p:nvPr/>
            </p:nvPicPr>
            <p:blipFill>
              <a:blip r:embed="rId42"/>
              <a:stretch>
                <a:fillRect/>
              </a:stretch>
            </p:blipFill>
            <p:spPr>
              <a:xfrm>
                <a:off x="9077400" y="1962360"/>
                <a:ext cx="5079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641726ED-4681-4431-982D-F31D2BD0F9B5}"/>
                  </a:ext>
                </a:extLst>
              </p14:cNvPr>
              <p14:cNvContentPartPr/>
              <p14:nvPr/>
            </p14:nvContentPartPr>
            <p14:xfrm>
              <a:off x="10045800" y="2050920"/>
              <a:ext cx="406800" cy="360"/>
            </p14:xfrm>
          </p:contentPart>
        </mc:Choice>
        <mc:Fallback xmlns="">
          <p:pic>
            <p:nvPicPr>
              <p:cNvPr id="45" name="Ink 44">
                <a:extLst>
                  <a:ext uri="{FF2B5EF4-FFF2-40B4-BE49-F238E27FC236}">
                    <a16:creationId xmlns:a16="http://schemas.microsoft.com/office/drawing/2014/main" id="{641726ED-4681-4431-982D-F31D2BD0F9B5}"/>
                  </a:ext>
                </a:extLst>
              </p:cNvPr>
              <p:cNvPicPr/>
              <p:nvPr/>
            </p:nvPicPr>
            <p:blipFill>
              <a:blip r:embed="rId44"/>
              <a:stretch>
                <a:fillRect/>
              </a:stretch>
            </p:blipFill>
            <p:spPr>
              <a:xfrm>
                <a:off x="10029960" y="1987560"/>
                <a:ext cx="438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5AFA948D-2A85-4B2D-A7BB-500618AA285B}"/>
                  </a:ext>
                </a:extLst>
              </p14:cNvPr>
              <p14:cNvContentPartPr/>
              <p14:nvPr/>
            </p14:nvContentPartPr>
            <p14:xfrm>
              <a:off x="8299440" y="2330280"/>
              <a:ext cx="483120" cy="360"/>
            </p14:xfrm>
          </p:contentPart>
        </mc:Choice>
        <mc:Fallback xmlns="">
          <p:pic>
            <p:nvPicPr>
              <p:cNvPr id="46" name="Ink 45">
                <a:extLst>
                  <a:ext uri="{FF2B5EF4-FFF2-40B4-BE49-F238E27FC236}">
                    <a16:creationId xmlns:a16="http://schemas.microsoft.com/office/drawing/2014/main" id="{5AFA948D-2A85-4B2D-A7BB-500618AA285B}"/>
                  </a:ext>
                </a:extLst>
              </p:cNvPr>
              <p:cNvPicPr/>
              <p:nvPr/>
            </p:nvPicPr>
            <p:blipFill>
              <a:blip r:embed="rId46"/>
              <a:stretch>
                <a:fillRect/>
              </a:stretch>
            </p:blipFill>
            <p:spPr>
              <a:xfrm>
                <a:off x="8283600" y="2266920"/>
                <a:ext cx="51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ED7494B5-3FBA-4BBD-B8F4-A2705D735023}"/>
                  </a:ext>
                </a:extLst>
              </p14:cNvPr>
              <p14:cNvContentPartPr/>
              <p14:nvPr/>
            </p14:nvContentPartPr>
            <p14:xfrm>
              <a:off x="9036000" y="2317680"/>
              <a:ext cx="216360" cy="360"/>
            </p14:xfrm>
          </p:contentPart>
        </mc:Choice>
        <mc:Fallback xmlns="">
          <p:pic>
            <p:nvPicPr>
              <p:cNvPr id="47" name="Ink 46">
                <a:extLst>
                  <a:ext uri="{FF2B5EF4-FFF2-40B4-BE49-F238E27FC236}">
                    <a16:creationId xmlns:a16="http://schemas.microsoft.com/office/drawing/2014/main" id="{ED7494B5-3FBA-4BBD-B8F4-A2705D735023}"/>
                  </a:ext>
                </a:extLst>
              </p:cNvPr>
              <p:cNvPicPr/>
              <p:nvPr/>
            </p:nvPicPr>
            <p:blipFill>
              <a:blip r:embed="rId48"/>
              <a:stretch>
                <a:fillRect/>
              </a:stretch>
            </p:blipFill>
            <p:spPr>
              <a:xfrm>
                <a:off x="9020160" y="2254320"/>
                <a:ext cx="247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E9B60B41-DF60-4E02-8BF8-79D31D73F1C8}"/>
                  </a:ext>
                </a:extLst>
              </p14:cNvPr>
              <p14:cNvContentPartPr/>
              <p14:nvPr/>
            </p14:nvContentPartPr>
            <p14:xfrm>
              <a:off x="9810720" y="2266920"/>
              <a:ext cx="806760" cy="360"/>
            </p14:xfrm>
          </p:contentPart>
        </mc:Choice>
        <mc:Fallback xmlns="">
          <p:pic>
            <p:nvPicPr>
              <p:cNvPr id="48" name="Ink 47">
                <a:extLst>
                  <a:ext uri="{FF2B5EF4-FFF2-40B4-BE49-F238E27FC236}">
                    <a16:creationId xmlns:a16="http://schemas.microsoft.com/office/drawing/2014/main" id="{E9B60B41-DF60-4E02-8BF8-79D31D73F1C8}"/>
                  </a:ext>
                </a:extLst>
              </p:cNvPr>
              <p:cNvPicPr/>
              <p:nvPr/>
            </p:nvPicPr>
            <p:blipFill>
              <a:blip r:embed="rId50"/>
              <a:stretch>
                <a:fillRect/>
              </a:stretch>
            </p:blipFill>
            <p:spPr>
              <a:xfrm>
                <a:off x="9794880" y="2203560"/>
                <a:ext cx="83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280ED022-903E-4649-9230-0CF2B9952C28}"/>
                  </a:ext>
                </a:extLst>
              </p14:cNvPr>
              <p14:cNvContentPartPr/>
              <p14:nvPr/>
            </p14:nvContentPartPr>
            <p14:xfrm>
              <a:off x="8001000" y="2571840"/>
              <a:ext cx="286200" cy="6480"/>
            </p14:xfrm>
          </p:contentPart>
        </mc:Choice>
        <mc:Fallback xmlns="">
          <p:pic>
            <p:nvPicPr>
              <p:cNvPr id="49" name="Ink 48">
                <a:extLst>
                  <a:ext uri="{FF2B5EF4-FFF2-40B4-BE49-F238E27FC236}">
                    <a16:creationId xmlns:a16="http://schemas.microsoft.com/office/drawing/2014/main" id="{280ED022-903E-4649-9230-0CF2B9952C28}"/>
                  </a:ext>
                </a:extLst>
              </p:cNvPr>
              <p:cNvPicPr/>
              <p:nvPr/>
            </p:nvPicPr>
            <p:blipFill>
              <a:blip r:embed="rId52"/>
              <a:stretch>
                <a:fillRect/>
              </a:stretch>
            </p:blipFill>
            <p:spPr>
              <a:xfrm>
                <a:off x="7985160" y="2508480"/>
                <a:ext cx="317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Ink 49">
                <a:extLst>
                  <a:ext uri="{FF2B5EF4-FFF2-40B4-BE49-F238E27FC236}">
                    <a16:creationId xmlns:a16="http://schemas.microsoft.com/office/drawing/2014/main" id="{5E484D7D-738C-4D13-B306-D861EDC4CA65}"/>
                  </a:ext>
                </a:extLst>
              </p14:cNvPr>
              <p14:cNvContentPartPr/>
              <p14:nvPr/>
            </p14:nvContentPartPr>
            <p14:xfrm>
              <a:off x="8648640" y="2565360"/>
              <a:ext cx="508320" cy="360"/>
            </p14:xfrm>
          </p:contentPart>
        </mc:Choice>
        <mc:Fallback xmlns="">
          <p:pic>
            <p:nvPicPr>
              <p:cNvPr id="50" name="Ink 49">
                <a:extLst>
                  <a:ext uri="{FF2B5EF4-FFF2-40B4-BE49-F238E27FC236}">
                    <a16:creationId xmlns:a16="http://schemas.microsoft.com/office/drawing/2014/main" id="{5E484D7D-738C-4D13-B306-D861EDC4CA65}"/>
                  </a:ext>
                </a:extLst>
              </p:cNvPr>
              <p:cNvPicPr/>
              <p:nvPr/>
            </p:nvPicPr>
            <p:blipFill>
              <a:blip r:embed="rId54"/>
              <a:stretch>
                <a:fillRect/>
              </a:stretch>
            </p:blipFill>
            <p:spPr>
              <a:xfrm>
                <a:off x="8632800" y="2502000"/>
                <a:ext cx="539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Ink 50">
                <a:extLst>
                  <a:ext uri="{FF2B5EF4-FFF2-40B4-BE49-F238E27FC236}">
                    <a16:creationId xmlns:a16="http://schemas.microsoft.com/office/drawing/2014/main" id="{8165F0BE-6E27-44D6-B100-D3FD5FC6B5AF}"/>
                  </a:ext>
                </a:extLst>
              </p14:cNvPr>
              <p14:cNvContentPartPr/>
              <p14:nvPr/>
            </p14:nvContentPartPr>
            <p14:xfrm>
              <a:off x="9759960" y="2508120"/>
              <a:ext cx="762480" cy="38520"/>
            </p14:xfrm>
          </p:contentPart>
        </mc:Choice>
        <mc:Fallback xmlns="">
          <p:pic>
            <p:nvPicPr>
              <p:cNvPr id="51" name="Ink 50">
                <a:extLst>
                  <a:ext uri="{FF2B5EF4-FFF2-40B4-BE49-F238E27FC236}">
                    <a16:creationId xmlns:a16="http://schemas.microsoft.com/office/drawing/2014/main" id="{8165F0BE-6E27-44D6-B100-D3FD5FC6B5AF}"/>
                  </a:ext>
                </a:extLst>
              </p:cNvPr>
              <p:cNvPicPr/>
              <p:nvPr/>
            </p:nvPicPr>
            <p:blipFill>
              <a:blip r:embed="rId56"/>
              <a:stretch>
                <a:fillRect/>
              </a:stretch>
            </p:blipFill>
            <p:spPr>
              <a:xfrm>
                <a:off x="9744120" y="2444760"/>
                <a:ext cx="7938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94D3B056-C56D-4B0C-AACF-1C208BB03800}"/>
                  </a:ext>
                </a:extLst>
              </p14:cNvPr>
              <p14:cNvContentPartPr/>
              <p14:nvPr/>
            </p14:nvContentPartPr>
            <p14:xfrm>
              <a:off x="8477280" y="2762280"/>
              <a:ext cx="584640" cy="44640"/>
            </p14:xfrm>
          </p:contentPart>
        </mc:Choice>
        <mc:Fallback xmlns="">
          <p:pic>
            <p:nvPicPr>
              <p:cNvPr id="52" name="Ink 51">
                <a:extLst>
                  <a:ext uri="{FF2B5EF4-FFF2-40B4-BE49-F238E27FC236}">
                    <a16:creationId xmlns:a16="http://schemas.microsoft.com/office/drawing/2014/main" id="{94D3B056-C56D-4B0C-AACF-1C208BB03800}"/>
                  </a:ext>
                </a:extLst>
              </p:cNvPr>
              <p:cNvPicPr/>
              <p:nvPr/>
            </p:nvPicPr>
            <p:blipFill>
              <a:blip r:embed="rId58"/>
              <a:stretch>
                <a:fillRect/>
              </a:stretch>
            </p:blipFill>
            <p:spPr>
              <a:xfrm>
                <a:off x="8461440" y="2698920"/>
                <a:ext cx="6159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3" name="Ink 52">
                <a:extLst>
                  <a:ext uri="{FF2B5EF4-FFF2-40B4-BE49-F238E27FC236}">
                    <a16:creationId xmlns:a16="http://schemas.microsoft.com/office/drawing/2014/main" id="{F657EF4D-631F-48B7-8B31-715FA655D153}"/>
                  </a:ext>
                </a:extLst>
              </p14:cNvPr>
              <p14:cNvContentPartPr/>
              <p14:nvPr/>
            </p14:nvContentPartPr>
            <p14:xfrm>
              <a:off x="9328320" y="2774880"/>
              <a:ext cx="889200" cy="360"/>
            </p14:xfrm>
          </p:contentPart>
        </mc:Choice>
        <mc:Fallback xmlns="">
          <p:pic>
            <p:nvPicPr>
              <p:cNvPr id="53" name="Ink 52">
                <a:extLst>
                  <a:ext uri="{FF2B5EF4-FFF2-40B4-BE49-F238E27FC236}">
                    <a16:creationId xmlns:a16="http://schemas.microsoft.com/office/drawing/2014/main" id="{F657EF4D-631F-48B7-8B31-715FA655D153}"/>
                  </a:ext>
                </a:extLst>
              </p:cNvPr>
              <p:cNvPicPr/>
              <p:nvPr/>
            </p:nvPicPr>
            <p:blipFill>
              <a:blip r:embed="rId60"/>
              <a:stretch>
                <a:fillRect/>
              </a:stretch>
            </p:blipFill>
            <p:spPr>
              <a:xfrm>
                <a:off x="9312480" y="2711520"/>
                <a:ext cx="920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81793316-C5D6-4238-829E-18BEC0A6CE12}"/>
                  </a:ext>
                </a:extLst>
              </p14:cNvPr>
              <p14:cNvContentPartPr/>
              <p14:nvPr/>
            </p14:nvContentPartPr>
            <p14:xfrm>
              <a:off x="10680840" y="2730600"/>
              <a:ext cx="171720" cy="6480"/>
            </p14:xfrm>
          </p:contentPart>
        </mc:Choice>
        <mc:Fallback xmlns="">
          <p:pic>
            <p:nvPicPr>
              <p:cNvPr id="54" name="Ink 53">
                <a:extLst>
                  <a:ext uri="{FF2B5EF4-FFF2-40B4-BE49-F238E27FC236}">
                    <a16:creationId xmlns:a16="http://schemas.microsoft.com/office/drawing/2014/main" id="{81793316-C5D6-4238-829E-18BEC0A6CE12}"/>
                  </a:ext>
                </a:extLst>
              </p:cNvPr>
              <p:cNvPicPr/>
              <p:nvPr/>
            </p:nvPicPr>
            <p:blipFill>
              <a:blip r:embed="rId62"/>
              <a:stretch>
                <a:fillRect/>
              </a:stretch>
            </p:blipFill>
            <p:spPr>
              <a:xfrm>
                <a:off x="10665000" y="2667240"/>
                <a:ext cx="203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C455E22F-40A1-4D88-892E-5A33CF5C9FF1}"/>
                  </a:ext>
                </a:extLst>
              </p14:cNvPr>
              <p14:cNvContentPartPr/>
              <p14:nvPr/>
            </p14:nvContentPartPr>
            <p14:xfrm>
              <a:off x="8286840" y="3003480"/>
              <a:ext cx="1835280" cy="108360"/>
            </p14:xfrm>
          </p:contentPart>
        </mc:Choice>
        <mc:Fallback xmlns="">
          <p:pic>
            <p:nvPicPr>
              <p:cNvPr id="55" name="Ink 54">
                <a:extLst>
                  <a:ext uri="{FF2B5EF4-FFF2-40B4-BE49-F238E27FC236}">
                    <a16:creationId xmlns:a16="http://schemas.microsoft.com/office/drawing/2014/main" id="{C455E22F-40A1-4D88-892E-5A33CF5C9FF1}"/>
                  </a:ext>
                </a:extLst>
              </p:cNvPr>
              <p:cNvPicPr/>
              <p:nvPr/>
            </p:nvPicPr>
            <p:blipFill>
              <a:blip r:embed="rId64"/>
              <a:stretch>
                <a:fillRect/>
              </a:stretch>
            </p:blipFill>
            <p:spPr>
              <a:xfrm>
                <a:off x="8271000" y="2940120"/>
                <a:ext cx="18666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19569FAC-7F93-4B2B-BAE7-6D2AE954D49D}"/>
                  </a:ext>
                </a:extLst>
              </p14:cNvPr>
              <p14:cNvContentPartPr/>
              <p14:nvPr/>
            </p14:nvContentPartPr>
            <p14:xfrm>
              <a:off x="806400" y="4197240"/>
              <a:ext cx="940320" cy="360"/>
            </p14:xfrm>
          </p:contentPart>
        </mc:Choice>
        <mc:Fallback xmlns="">
          <p:pic>
            <p:nvPicPr>
              <p:cNvPr id="56" name="Ink 55">
                <a:extLst>
                  <a:ext uri="{FF2B5EF4-FFF2-40B4-BE49-F238E27FC236}">
                    <a16:creationId xmlns:a16="http://schemas.microsoft.com/office/drawing/2014/main" id="{19569FAC-7F93-4B2B-BAE7-6D2AE954D49D}"/>
                  </a:ext>
                </a:extLst>
              </p:cNvPr>
              <p:cNvPicPr/>
              <p:nvPr/>
            </p:nvPicPr>
            <p:blipFill>
              <a:blip r:embed="rId66"/>
              <a:stretch>
                <a:fillRect/>
              </a:stretch>
            </p:blipFill>
            <p:spPr>
              <a:xfrm>
                <a:off x="790560" y="4133880"/>
                <a:ext cx="971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43A03224-70B6-42B0-8367-D37828A6B80F}"/>
                  </a:ext>
                </a:extLst>
              </p14:cNvPr>
              <p14:cNvContentPartPr/>
              <p14:nvPr/>
            </p14:nvContentPartPr>
            <p14:xfrm>
              <a:off x="1727280" y="4965840"/>
              <a:ext cx="1391040" cy="25560"/>
            </p14:xfrm>
          </p:contentPart>
        </mc:Choice>
        <mc:Fallback xmlns="">
          <p:pic>
            <p:nvPicPr>
              <p:cNvPr id="57" name="Ink 56">
                <a:extLst>
                  <a:ext uri="{FF2B5EF4-FFF2-40B4-BE49-F238E27FC236}">
                    <a16:creationId xmlns:a16="http://schemas.microsoft.com/office/drawing/2014/main" id="{43A03224-70B6-42B0-8367-D37828A6B80F}"/>
                  </a:ext>
                </a:extLst>
              </p:cNvPr>
              <p:cNvPicPr/>
              <p:nvPr/>
            </p:nvPicPr>
            <p:blipFill>
              <a:blip r:embed="rId68"/>
              <a:stretch>
                <a:fillRect/>
              </a:stretch>
            </p:blipFill>
            <p:spPr>
              <a:xfrm>
                <a:off x="1711440" y="4902480"/>
                <a:ext cx="1422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Ink 57">
                <a:extLst>
                  <a:ext uri="{FF2B5EF4-FFF2-40B4-BE49-F238E27FC236}">
                    <a16:creationId xmlns:a16="http://schemas.microsoft.com/office/drawing/2014/main" id="{F01A36E2-5B3A-4DCD-AD91-D5A1D9CC92F9}"/>
                  </a:ext>
                </a:extLst>
              </p14:cNvPr>
              <p14:cNvContentPartPr/>
              <p14:nvPr/>
            </p14:nvContentPartPr>
            <p14:xfrm>
              <a:off x="3917880" y="4940280"/>
              <a:ext cx="25920" cy="360"/>
            </p14:xfrm>
          </p:contentPart>
        </mc:Choice>
        <mc:Fallback xmlns="">
          <p:pic>
            <p:nvPicPr>
              <p:cNvPr id="58" name="Ink 57">
                <a:extLst>
                  <a:ext uri="{FF2B5EF4-FFF2-40B4-BE49-F238E27FC236}">
                    <a16:creationId xmlns:a16="http://schemas.microsoft.com/office/drawing/2014/main" id="{F01A36E2-5B3A-4DCD-AD91-D5A1D9CC92F9}"/>
                  </a:ext>
                </a:extLst>
              </p:cNvPr>
              <p:cNvPicPr/>
              <p:nvPr/>
            </p:nvPicPr>
            <p:blipFill>
              <a:blip r:embed="rId70"/>
              <a:stretch>
                <a:fillRect/>
              </a:stretch>
            </p:blipFill>
            <p:spPr>
              <a:xfrm>
                <a:off x="3902040" y="4876920"/>
                <a:ext cx="57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9" name="Ink 58">
                <a:extLst>
                  <a:ext uri="{FF2B5EF4-FFF2-40B4-BE49-F238E27FC236}">
                    <a16:creationId xmlns:a16="http://schemas.microsoft.com/office/drawing/2014/main" id="{EC1FDC15-2B03-46B8-B3F2-68F6FBC67AFC}"/>
                  </a:ext>
                </a:extLst>
              </p14:cNvPr>
              <p14:cNvContentPartPr/>
              <p14:nvPr/>
            </p14:nvContentPartPr>
            <p14:xfrm>
              <a:off x="1289160" y="5226120"/>
              <a:ext cx="864000" cy="6480"/>
            </p14:xfrm>
          </p:contentPart>
        </mc:Choice>
        <mc:Fallback xmlns="">
          <p:pic>
            <p:nvPicPr>
              <p:cNvPr id="59" name="Ink 58">
                <a:extLst>
                  <a:ext uri="{FF2B5EF4-FFF2-40B4-BE49-F238E27FC236}">
                    <a16:creationId xmlns:a16="http://schemas.microsoft.com/office/drawing/2014/main" id="{EC1FDC15-2B03-46B8-B3F2-68F6FBC67AFC}"/>
                  </a:ext>
                </a:extLst>
              </p:cNvPr>
              <p:cNvPicPr/>
              <p:nvPr/>
            </p:nvPicPr>
            <p:blipFill>
              <a:blip r:embed="rId72"/>
              <a:stretch>
                <a:fillRect/>
              </a:stretch>
            </p:blipFill>
            <p:spPr>
              <a:xfrm>
                <a:off x="1273320" y="5162760"/>
                <a:ext cx="8953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0" name="Ink 59">
                <a:extLst>
                  <a:ext uri="{FF2B5EF4-FFF2-40B4-BE49-F238E27FC236}">
                    <a16:creationId xmlns:a16="http://schemas.microsoft.com/office/drawing/2014/main" id="{6B704584-57A0-4980-9E6F-5A185F885D89}"/>
                  </a:ext>
                </a:extLst>
              </p14:cNvPr>
              <p14:cNvContentPartPr/>
              <p14:nvPr/>
            </p14:nvContentPartPr>
            <p14:xfrm>
              <a:off x="2540160" y="5181480"/>
              <a:ext cx="406440" cy="6840"/>
            </p14:xfrm>
          </p:contentPart>
        </mc:Choice>
        <mc:Fallback xmlns="">
          <p:pic>
            <p:nvPicPr>
              <p:cNvPr id="60" name="Ink 59">
                <a:extLst>
                  <a:ext uri="{FF2B5EF4-FFF2-40B4-BE49-F238E27FC236}">
                    <a16:creationId xmlns:a16="http://schemas.microsoft.com/office/drawing/2014/main" id="{6B704584-57A0-4980-9E6F-5A185F885D89}"/>
                  </a:ext>
                </a:extLst>
              </p:cNvPr>
              <p:cNvPicPr/>
              <p:nvPr/>
            </p:nvPicPr>
            <p:blipFill>
              <a:blip r:embed="rId74"/>
              <a:stretch>
                <a:fillRect/>
              </a:stretch>
            </p:blipFill>
            <p:spPr>
              <a:xfrm>
                <a:off x="2524320" y="5118120"/>
                <a:ext cx="437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1" name="Ink 60">
                <a:extLst>
                  <a:ext uri="{FF2B5EF4-FFF2-40B4-BE49-F238E27FC236}">
                    <a16:creationId xmlns:a16="http://schemas.microsoft.com/office/drawing/2014/main" id="{1F939ABF-B777-4FFC-A47A-3A9F1C796699}"/>
                  </a:ext>
                </a:extLst>
              </p14:cNvPr>
              <p14:cNvContentPartPr/>
              <p14:nvPr/>
            </p14:nvContentPartPr>
            <p14:xfrm>
              <a:off x="1504800" y="5340240"/>
              <a:ext cx="635400" cy="45000"/>
            </p14:xfrm>
          </p:contentPart>
        </mc:Choice>
        <mc:Fallback xmlns="">
          <p:pic>
            <p:nvPicPr>
              <p:cNvPr id="61" name="Ink 60">
                <a:extLst>
                  <a:ext uri="{FF2B5EF4-FFF2-40B4-BE49-F238E27FC236}">
                    <a16:creationId xmlns:a16="http://schemas.microsoft.com/office/drawing/2014/main" id="{1F939ABF-B777-4FFC-A47A-3A9F1C796699}"/>
                  </a:ext>
                </a:extLst>
              </p:cNvPr>
              <p:cNvPicPr/>
              <p:nvPr/>
            </p:nvPicPr>
            <p:blipFill>
              <a:blip r:embed="rId76"/>
              <a:stretch>
                <a:fillRect/>
              </a:stretch>
            </p:blipFill>
            <p:spPr>
              <a:xfrm>
                <a:off x="1488960" y="5276880"/>
                <a:ext cx="666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2" name="Ink 61">
                <a:extLst>
                  <a:ext uri="{FF2B5EF4-FFF2-40B4-BE49-F238E27FC236}">
                    <a16:creationId xmlns:a16="http://schemas.microsoft.com/office/drawing/2014/main" id="{B3B5F326-6826-41A8-BDC5-7422EF9C0388}"/>
                  </a:ext>
                </a:extLst>
              </p14:cNvPr>
              <p14:cNvContentPartPr/>
              <p14:nvPr/>
            </p14:nvContentPartPr>
            <p14:xfrm>
              <a:off x="1225440" y="5683320"/>
              <a:ext cx="648000" cy="12960"/>
            </p14:xfrm>
          </p:contentPart>
        </mc:Choice>
        <mc:Fallback xmlns="">
          <p:pic>
            <p:nvPicPr>
              <p:cNvPr id="62" name="Ink 61">
                <a:extLst>
                  <a:ext uri="{FF2B5EF4-FFF2-40B4-BE49-F238E27FC236}">
                    <a16:creationId xmlns:a16="http://schemas.microsoft.com/office/drawing/2014/main" id="{B3B5F326-6826-41A8-BDC5-7422EF9C0388}"/>
                  </a:ext>
                </a:extLst>
              </p:cNvPr>
              <p:cNvPicPr/>
              <p:nvPr/>
            </p:nvPicPr>
            <p:blipFill>
              <a:blip r:embed="rId78"/>
              <a:stretch>
                <a:fillRect/>
              </a:stretch>
            </p:blipFill>
            <p:spPr>
              <a:xfrm>
                <a:off x="1209600" y="5619960"/>
                <a:ext cx="6793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3" name="Ink 62">
                <a:extLst>
                  <a:ext uri="{FF2B5EF4-FFF2-40B4-BE49-F238E27FC236}">
                    <a16:creationId xmlns:a16="http://schemas.microsoft.com/office/drawing/2014/main" id="{3E99D8D8-6D76-4497-9A61-9270B86747F7}"/>
                  </a:ext>
                </a:extLst>
              </p14:cNvPr>
              <p14:cNvContentPartPr/>
              <p14:nvPr/>
            </p14:nvContentPartPr>
            <p14:xfrm>
              <a:off x="2279520" y="5657760"/>
              <a:ext cx="489600" cy="13320"/>
            </p14:xfrm>
          </p:contentPart>
        </mc:Choice>
        <mc:Fallback xmlns="">
          <p:pic>
            <p:nvPicPr>
              <p:cNvPr id="63" name="Ink 62">
                <a:extLst>
                  <a:ext uri="{FF2B5EF4-FFF2-40B4-BE49-F238E27FC236}">
                    <a16:creationId xmlns:a16="http://schemas.microsoft.com/office/drawing/2014/main" id="{3E99D8D8-6D76-4497-9A61-9270B86747F7}"/>
                  </a:ext>
                </a:extLst>
              </p:cNvPr>
              <p:cNvPicPr/>
              <p:nvPr/>
            </p:nvPicPr>
            <p:blipFill>
              <a:blip r:embed="rId80"/>
              <a:stretch>
                <a:fillRect/>
              </a:stretch>
            </p:blipFill>
            <p:spPr>
              <a:xfrm>
                <a:off x="2263680" y="5594400"/>
                <a:ext cx="520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4" name="Ink 63">
                <a:extLst>
                  <a:ext uri="{FF2B5EF4-FFF2-40B4-BE49-F238E27FC236}">
                    <a16:creationId xmlns:a16="http://schemas.microsoft.com/office/drawing/2014/main" id="{DCE6863D-BBC2-4AD8-9F5B-178AB725615B}"/>
                  </a:ext>
                </a:extLst>
              </p14:cNvPr>
              <p14:cNvContentPartPr/>
              <p14:nvPr/>
            </p14:nvContentPartPr>
            <p14:xfrm>
              <a:off x="3251160" y="5638680"/>
              <a:ext cx="432360" cy="6840"/>
            </p14:xfrm>
          </p:contentPart>
        </mc:Choice>
        <mc:Fallback xmlns="">
          <p:pic>
            <p:nvPicPr>
              <p:cNvPr id="64" name="Ink 63">
                <a:extLst>
                  <a:ext uri="{FF2B5EF4-FFF2-40B4-BE49-F238E27FC236}">
                    <a16:creationId xmlns:a16="http://schemas.microsoft.com/office/drawing/2014/main" id="{DCE6863D-BBC2-4AD8-9F5B-178AB725615B}"/>
                  </a:ext>
                </a:extLst>
              </p:cNvPr>
              <p:cNvPicPr/>
              <p:nvPr/>
            </p:nvPicPr>
            <p:blipFill>
              <a:blip r:embed="rId82"/>
              <a:stretch>
                <a:fillRect/>
              </a:stretch>
            </p:blipFill>
            <p:spPr>
              <a:xfrm>
                <a:off x="3235320" y="5575320"/>
                <a:ext cx="463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Ink 64">
                <a:extLst>
                  <a:ext uri="{FF2B5EF4-FFF2-40B4-BE49-F238E27FC236}">
                    <a16:creationId xmlns:a16="http://schemas.microsoft.com/office/drawing/2014/main" id="{B232A456-8459-4BB7-9EC3-CD3507D07D1A}"/>
                  </a:ext>
                </a:extLst>
              </p14:cNvPr>
              <p14:cNvContentPartPr/>
              <p14:nvPr/>
            </p14:nvContentPartPr>
            <p14:xfrm>
              <a:off x="939960" y="5886360"/>
              <a:ext cx="317520" cy="360"/>
            </p14:xfrm>
          </p:contentPart>
        </mc:Choice>
        <mc:Fallback xmlns="">
          <p:pic>
            <p:nvPicPr>
              <p:cNvPr id="65" name="Ink 64">
                <a:extLst>
                  <a:ext uri="{FF2B5EF4-FFF2-40B4-BE49-F238E27FC236}">
                    <a16:creationId xmlns:a16="http://schemas.microsoft.com/office/drawing/2014/main" id="{B232A456-8459-4BB7-9EC3-CD3507D07D1A}"/>
                  </a:ext>
                </a:extLst>
              </p:cNvPr>
              <p:cNvPicPr/>
              <p:nvPr/>
            </p:nvPicPr>
            <p:blipFill>
              <a:blip r:embed="rId84"/>
              <a:stretch>
                <a:fillRect/>
              </a:stretch>
            </p:blipFill>
            <p:spPr>
              <a:xfrm>
                <a:off x="924120" y="5823000"/>
                <a:ext cx="348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Ink 65">
                <a:extLst>
                  <a:ext uri="{FF2B5EF4-FFF2-40B4-BE49-F238E27FC236}">
                    <a16:creationId xmlns:a16="http://schemas.microsoft.com/office/drawing/2014/main" id="{0BA10158-6BA3-4BDF-95D5-E66DF2A4FB1F}"/>
                  </a:ext>
                </a:extLst>
              </p14:cNvPr>
              <p14:cNvContentPartPr/>
              <p14:nvPr/>
            </p14:nvContentPartPr>
            <p14:xfrm>
              <a:off x="9912240" y="4203720"/>
              <a:ext cx="140040" cy="6840"/>
            </p14:xfrm>
          </p:contentPart>
        </mc:Choice>
        <mc:Fallback xmlns="">
          <p:pic>
            <p:nvPicPr>
              <p:cNvPr id="66" name="Ink 65">
                <a:extLst>
                  <a:ext uri="{FF2B5EF4-FFF2-40B4-BE49-F238E27FC236}">
                    <a16:creationId xmlns:a16="http://schemas.microsoft.com/office/drawing/2014/main" id="{0BA10158-6BA3-4BDF-95D5-E66DF2A4FB1F}"/>
                  </a:ext>
                </a:extLst>
              </p:cNvPr>
              <p:cNvPicPr/>
              <p:nvPr/>
            </p:nvPicPr>
            <p:blipFill>
              <a:blip r:embed="rId86"/>
              <a:stretch>
                <a:fillRect/>
              </a:stretch>
            </p:blipFill>
            <p:spPr>
              <a:xfrm>
                <a:off x="9896400" y="4140360"/>
                <a:ext cx="171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Ink 66">
                <a:extLst>
                  <a:ext uri="{FF2B5EF4-FFF2-40B4-BE49-F238E27FC236}">
                    <a16:creationId xmlns:a16="http://schemas.microsoft.com/office/drawing/2014/main" id="{D6042E11-01EA-4C2A-9F26-86A9CABEB2B5}"/>
                  </a:ext>
                </a:extLst>
              </p14:cNvPr>
              <p14:cNvContentPartPr/>
              <p14:nvPr/>
            </p14:nvContentPartPr>
            <p14:xfrm>
              <a:off x="10191600" y="4210200"/>
              <a:ext cx="38520" cy="360"/>
            </p14:xfrm>
          </p:contentPart>
        </mc:Choice>
        <mc:Fallback xmlns="">
          <p:pic>
            <p:nvPicPr>
              <p:cNvPr id="67" name="Ink 66">
                <a:extLst>
                  <a:ext uri="{FF2B5EF4-FFF2-40B4-BE49-F238E27FC236}">
                    <a16:creationId xmlns:a16="http://schemas.microsoft.com/office/drawing/2014/main" id="{D6042E11-01EA-4C2A-9F26-86A9CABEB2B5}"/>
                  </a:ext>
                </a:extLst>
              </p:cNvPr>
              <p:cNvPicPr/>
              <p:nvPr/>
            </p:nvPicPr>
            <p:blipFill>
              <a:blip r:embed="rId88"/>
              <a:stretch>
                <a:fillRect/>
              </a:stretch>
            </p:blipFill>
            <p:spPr>
              <a:xfrm>
                <a:off x="10175760" y="4146840"/>
                <a:ext cx="69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Ink 67">
                <a:extLst>
                  <a:ext uri="{FF2B5EF4-FFF2-40B4-BE49-F238E27FC236}">
                    <a16:creationId xmlns:a16="http://schemas.microsoft.com/office/drawing/2014/main" id="{321B164C-4206-4B23-ADD6-D3412633798D}"/>
                  </a:ext>
                </a:extLst>
              </p14:cNvPr>
              <p14:cNvContentPartPr/>
              <p14:nvPr/>
            </p14:nvContentPartPr>
            <p14:xfrm>
              <a:off x="8788320" y="4235400"/>
              <a:ext cx="1657800" cy="51120"/>
            </p14:xfrm>
          </p:contentPart>
        </mc:Choice>
        <mc:Fallback xmlns="">
          <p:pic>
            <p:nvPicPr>
              <p:cNvPr id="68" name="Ink 67">
                <a:extLst>
                  <a:ext uri="{FF2B5EF4-FFF2-40B4-BE49-F238E27FC236}">
                    <a16:creationId xmlns:a16="http://schemas.microsoft.com/office/drawing/2014/main" id="{321B164C-4206-4B23-ADD6-D3412633798D}"/>
                  </a:ext>
                </a:extLst>
              </p:cNvPr>
              <p:cNvPicPr/>
              <p:nvPr/>
            </p:nvPicPr>
            <p:blipFill>
              <a:blip r:embed="rId90"/>
              <a:stretch>
                <a:fillRect/>
              </a:stretch>
            </p:blipFill>
            <p:spPr>
              <a:xfrm>
                <a:off x="8772480" y="4172040"/>
                <a:ext cx="1689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9" name="Ink 68">
                <a:extLst>
                  <a:ext uri="{FF2B5EF4-FFF2-40B4-BE49-F238E27FC236}">
                    <a16:creationId xmlns:a16="http://schemas.microsoft.com/office/drawing/2014/main" id="{DC33D0AF-1293-43E0-ADBC-46FCCB60256E}"/>
                  </a:ext>
                </a:extLst>
              </p14:cNvPr>
              <p14:cNvContentPartPr/>
              <p14:nvPr/>
            </p14:nvContentPartPr>
            <p14:xfrm>
              <a:off x="8585280" y="4673520"/>
              <a:ext cx="1067040" cy="360"/>
            </p14:xfrm>
          </p:contentPart>
        </mc:Choice>
        <mc:Fallback xmlns="">
          <p:pic>
            <p:nvPicPr>
              <p:cNvPr id="69" name="Ink 68">
                <a:extLst>
                  <a:ext uri="{FF2B5EF4-FFF2-40B4-BE49-F238E27FC236}">
                    <a16:creationId xmlns:a16="http://schemas.microsoft.com/office/drawing/2014/main" id="{DC33D0AF-1293-43E0-ADBC-46FCCB60256E}"/>
                  </a:ext>
                </a:extLst>
              </p:cNvPr>
              <p:cNvPicPr/>
              <p:nvPr/>
            </p:nvPicPr>
            <p:blipFill>
              <a:blip r:embed="rId92"/>
              <a:stretch>
                <a:fillRect/>
              </a:stretch>
            </p:blipFill>
            <p:spPr>
              <a:xfrm>
                <a:off x="8569440" y="4610160"/>
                <a:ext cx="1098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Ink 69">
                <a:extLst>
                  <a:ext uri="{FF2B5EF4-FFF2-40B4-BE49-F238E27FC236}">
                    <a16:creationId xmlns:a16="http://schemas.microsoft.com/office/drawing/2014/main" id="{823591CD-7285-460A-826A-2543C2473823}"/>
                  </a:ext>
                </a:extLst>
              </p14:cNvPr>
              <p14:cNvContentPartPr/>
              <p14:nvPr/>
            </p14:nvContentPartPr>
            <p14:xfrm>
              <a:off x="10471320" y="4667400"/>
              <a:ext cx="266760" cy="360"/>
            </p14:xfrm>
          </p:contentPart>
        </mc:Choice>
        <mc:Fallback xmlns="">
          <p:pic>
            <p:nvPicPr>
              <p:cNvPr id="70" name="Ink 69">
                <a:extLst>
                  <a:ext uri="{FF2B5EF4-FFF2-40B4-BE49-F238E27FC236}">
                    <a16:creationId xmlns:a16="http://schemas.microsoft.com/office/drawing/2014/main" id="{823591CD-7285-460A-826A-2543C2473823}"/>
                  </a:ext>
                </a:extLst>
              </p:cNvPr>
              <p:cNvPicPr/>
              <p:nvPr/>
            </p:nvPicPr>
            <p:blipFill>
              <a:blip r:embed="rId94"/>
              <a:stretch>
                <a:fillRect/>
              </a:stretch>
            </p:blipFill>
            <p:spPr>
              <a:xfrm>
                <a:off x="10455480" y="4604040"/>
                <a:ext cx="29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05618CBE-09A5-4ADC-B5F2-D60105AA3FEB}"/>
                  </a:ext>
                </a:extLst>
              </p14:cNvPr>
              <p14:cNvContentPartPr/>
              <p14:nvPr/>
            </p14:nvContentPartPr>
            <p14:xfrm>
              <a:off x="9582120" y="4883040"/>
              <a:ext cx="927360" cy="25920"/>
            </p14:xfrm>
          </p:contentPart>
        </mc:Choice>
        <mc:Fallback xmlns="">
          <p:pic>
            <p:nvPicPr>
              <p:cNvPr id="71" name="Ink 70">
                <a:extLst>
                  <a:ext uri="{FF2B5EF4-FFF2-40B4-BE49-F238E27FC236}">
                    <a16:creationId xmlns:a16="http://schemas.microsoft.com/office/drawing/2014/main" id="{05618CBE-09A5-4ADC-B5F2-D60105AA3FEB}"/>
                  </a:ext>
                </a:extLst>
              </p:cNvPr>
              <p:cNvPicPr/>
              <p:nvPr/>
            </p:nvPicPr>
            <p:blipFill>
              <a:blip r:embed="rId96"/>
              <a:stretch>
                <a:fillRect/>
              </a:stretch>
            </p:blipFill>
            <p:spPr>
              <a:xfrm>
                <a:off x="9566280" y="4819680"/>
                <a:ext cx="9586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 name="Ink 71">
                <a:extLst>
                  <a:ext uri="{FF2B5EF4-FFF2-40B4-BE49-F238E27FC236}">
                    <a16:creationId xmlns:a16="http://schemas.microsoft.com/office/drawing/2014/main" id="{18646539-C6B6-4729-BC3C-3AFD1F812E0E}"/>
                  </a:ext>
                </a:extLst>
              </p14:cNvPr>
              <p14:cNvContentPartPr/>
              <p14:nvPr/>
            </p14:nvContentPartPr>
            <p14:xfrm>
              <a:off x="8667720" y="5162400"/>
              <a:ext cx="1752840" cy="64080"/>
            </p14:xfrm>
          </p:contentPart>
        </mc:Choice>
        <mc:Fallback xmlns="">
          <p:pic>
            <p:nvPicPr>
              <p:cNvPr id="72" name="Ink 71">
                <a:extLst>
                  <a:ext uri="{FF2B5EF4-FFF2-40B4-BE49-F238E27FC236}">
                    <a16:creationId xmlns:a16="http://schemas.microsoft.com/office/drawing/2014/main" id="{18646539-C6B6-4729-BC3C-3AFD1F812E0E}"/>
                  </a:ext>
                </a:extLst>
              </p:cNvPr>
              <p:cNvPicPr/>
              <p:nvPr/>
            </p:nvPicPr>
            <p:blipFill>
              <a:blip r:embed="rId98"/>
              <a:stretch>
                <a:fillRect/>
              </a:stretch>
            </p:blipFill>
            <p:spPr>
              <a:xfrm>
                <a:off x="8651880" y="5099040"/>
                <a:ext cx="1784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3" name="Ink 72">
                <a:extLst>
                  <a:ext uri="{FF2B5EF4-FFF2-40B4-BE49-F238E27FC236}">
                    <a16:creationId xmlns:a16="http://schemas.microsoft.com/office/drawing/2014/main" id="{2C8650CC-2A4D-4206-B004-50F000E34840}"/>
                  </a:ext>
                </a:extLst>
              </p14:cNvPr>
              <p14:cNvContentPartPr/>
              <p14:nvPr/>
            </p14:nvContentPartPr>
            <p14:xfrm>
              <a:off x="8750160" y="5435640"/>
              <a:ext cx="552960" cy="360"/>
            </p14:xfrm>
          </p:contentPart>
        </mc:Choice>
        <mc:Fallback xmlns="">
          <p:pic>
            <p:nvPicPr>
              <p:cNvPr id="73" name="Ink 72">
                <a:extLst>
                  <a:ext uri="{FF2B5EF4-FFF2-40B4-BE49-F238E27FC236}">
                    <a16:creationId xmlns:a16="http://schemas.microsoft.com/office/drawing/2014/main" id="{2C8650CC-2A4D-4206-B004-50F000E34840}"/>
                  </a:ext>
                </a:extLst>
              </p:cNvPr>
              <p:cNvPicPr/>
              <p:nvPr/>
            </p:nvPicPr>
            <p:blipFill>
              <a:blip r:embed="rId100"/>
              <a:stretch>
                <a:fillRect/>
              </a:stretch>
            </p:blipFill>
            <p:spPr>
              <a:xfrm>
                <a:off x="8734320" y="5372280"/>
                <a:ext cx="584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Ink 73">
                <a:extLst>
                  <a:ext uri="{FF2B5EF4-FFF2-40B4-BE49-F238E27FC236}">
                    <a16:creationId xmlns:a16="http://schemas.microsoft.com/office/drawing/2014/main" id="{E70ADB45-7849-4068-ADD9-87E8ADB0DB2C}"/>
                  </a:ext>
                </a:extLst>
              </p14:cNvPr>
              <p14:cNvContentPartPr/>
              <p14:nvPr/>
            </p14:nvContentPartPr>
            <p14:xfrm>
              <a:off x="9861480" y="5486400"/>
              <a:ext cx="730800" cy="12960"/>
            </p14:xfrm>
          </p:contentPart>
        </mc:Choice>
        <mc:Fallback xmlns="">
          <p:pic>
            <p:nvPicPr>
              <p:cNvPr id="74" name="Ink 73">
                <a:extLst>
                  <a:ext uri="{FF2B5EF4-FFF2-40B4-BE49-F238E27FC236}">
                    <a16:creationId xmlns:a16="http://schemas.microsoft.com/office/drawing/2014/main" id="{E70ADB45-7849-4068-ADD9-87E8ADB0DB2C}"/>
                  </a:ext>
                </a:extLst>
              </p:cNvPr>
              <p:cNvPicPr/>
              <p:nvPr/>
            </p:nvPicPr>
            <p:blipFill>
              <a:blip r:embed="rId102"/>
              <a:stretch>
                <a:fillRect/>
              </a:stretch>
            </p:blipFill>
            <p:spPr>
              <a:xfrm>
                <a:off x="9845640" y="5423040"/>
                <a:ext cx="762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5" name="Ink 74">
                <a:extLst>
                  <a:ext uri="{FF2B5EF4-FFF2-40B4-BE49-F238E27FC236}">
                    <a16:creationId xmlns:a16="http://schemas.microsoft.com/office/drawing/2014/main" id="{703E5C62-B4D2-466E-BA58-2F53AD1D1677}"/>
                  </a:ext>
                </a:extLst>
              </p14:cNvPr>
              <p14:cNvContentPartPr/>
              <p14:nvPr/>
            </p14:nvContentPartPr>
            <p14:xfrm>
              <a:off x="8547120" y="5670720"/>
              <a:ext cx="394200" cy="38160"/>
            </p14:xfrm>
          </p:contentPart>
        </mc:Choice>
        <mc:Fallback xmlns="">
          <p:pic>
            <p:nvPicPr>
              <p:cNvPr id="75" name="Ink 74">
                <a:extLst>
                  <a:ext uri="{FF2B5EF4-FFF2-40B4-BE49-F238E27FC236}">
                    <a16:creationId xmlns:a16="http://schemas.microsoft.com/office/drawing/2014/main" id="{703E5C62-B4D2-466E-BA58-2F53AD1D1677}"/>
                  </a:ext>
                </a:extLst>
              </p:cNvPr>
              <p:cNvPicPr/>
              <p:nvPr/>
            </p:nvPicPr>
            <p:blipFill>
              <a:blip r:embed="rId104"/>
              <a:stretch>
                <a:fillRect/>
              </a:stretch>
            </p:blipFill>
            <p:spPr>
              <a:xfrm>
                <a:off x="8531280" y="5607360"/>
                <a:ext cx="425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6" name="Ink 75">
                <a:extLst>
                  <a:ext uri="{FF2B5EF4-FFF2-40B4-BE49-F238E27FC236}">
                    <a16:creationId xmlns:a16="http://schemas.microsoft.com/office/drawing/2014/main" id="{FAE2077C-1B28-4A56-A88C-6BFD04097E6C}"/>
                  </a:ext>
                </a:extLst>
              </p14:cNvPr>
              <p14:cNvContentPartPr/>
              <p14:nvPr/>
            </p14:nvContentPartPr>
            <p14:xfrm>
              <a:off x="9474120" y="5683320"/>
              <a:ext cx="584640" cy="360"/>
            </p14:xfrm>
          </p:contentPart>
        </mc:Choice>
        <mc:Fallback xmlns="">
          <p:pic>
            <p:nvPicPr>
              <p:cNvPr id="76" name="Ink 75">
                <a:extLst>
                  <a:ext uri="{FF2B5EF4-FFF2-40B4-BE49-F238E27FC236}">
                    <a16:creationId xmlns:a16="http://schemas.microsoft.com/office/drawing/2014/main" id="{FAE2077C-1B28-4A56-A88C-6BFD04097E6C}"/>
                  </a:ext>
                </a:extLst>
              </p:cNvPr>
              <p:cNvPicPr/>
              <p:nvPr/>
            </p:nvPicPr>
            <p:blipFill>
              <a:blip r:embed="rId106"/>
              <a:stretch>
                <a:fillRect/>
              </a:stretch>
            </p:blipFill>
            <p:spPr>
              <a:xfrm>
                <a:off x="9458280" y="5619960"/>
                <a:ext cx="615960" cy="127080"/>
              </a:xfrm>
              <a:prstGeom prst="rect">
                <a:avLst/>
              </a:prstGeom>
            </p:spPr>
          </p:pic>
        </mc:Fallback>
      </mc:AlternateContent>
    </p:spTree>
    <p:extLst>
      <p:ext uri="{BB962C8B-B14F-4D97-AF65-F5344CB8AC3E}">
        <p14:creationId xmlns:p14="http://schemas.microsoft.com/office/powerpoint/2010/main" val="3130644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 Control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708D080-3EC0-45DF-B26F-CE63C97C0939}"/>
                  </a:ext>
                </a:extLst>
              </p14:cNvPr>
              <p14:cNvContentPartPr/>
              <p14:nvPr/>
            </p14:nvContentPartPr>
            <p14:xfrm>
              <a:off x="2540160" y="412920"/>
              <a:ext cx="889200" cy="44640"/>
            </p14:xfrm>
          </p:contentPart>
        </mc:Choice>
        <mc:Fallback xmlns="">
          <p:pic>
            <p:nvPicPr>
              <p:cNvPr id="3" name="Ink 2">
                <a:extLst>
                  <a:ext uri="{FF2B5EF4-FFF2-40B4-BE49-F238E27FC236}">
                    <a16:creationId xmlns:a16="http://schemas.microsoft.com/office/drawing/2014/main" id="{9708D080-3EC0-45DF-B26F-CE63C97C0939}"/>
                  </a:ext>
                </a:extLst>
              </p:cNvPr>
              <p:cNvPicPr/>
              <p:nvPr/>
            </p:nvPicPr>
            <p:blipFill>
              <a:blip r:embed="rId7"/>
              <a:stretch>
                <a:fillRect/>
              </a:stretch>
            </p:blipFill>
            <p:spPr>
              <a:xfrm>
                <a:off x="2524320" y="349560"/>
                <a:ext cx="9205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A95969DB-5102-4DF1-83E2-A6D09B53B4D9}"/>
                  </a:ext>
                </a:extLst>
              </p14:cNvPr>
              <p14:cNvContentPartPr/>
              <p14:nvPr/>
            </p14:nvContentPartPr>
            <p14:xfrm>
              <a:off x="3841920" y="444600"/>
              <a:ext cx="997200" cy="44640"/>
            </p14:xfrm>
          </p:contentPart>
        </mc:Choice>
        <mc:Fallback xmlns="">
          <p:pic>
            <p:nvPicPr>
              <p:cNvPr id="4" name="Ink 3">
                <a:extLst>
                  <a:ext uri="{FF2B5EF4-FFF2-40B4-BE49-F238E27FC236}">
                    <a16:creationId xmlns:a16="http://schemas.microsoft.com/office/drawing/2014/main" id="{A95969DB-5102-4DF1-83E2-A6D09B53B4D9}"/>
                  </a:ext>
                </a:extLst>
              </p:cNvPr>
              <p:cNvPicPr/>
              <p:nvPr/>
            </p:nvPicPr>
            <p:blipFill>
              <a:blip r:embed="rId9"/>
              <a:stretch>
                <a:fillRect/>
              </a:stretch>
            </p:blipFill>
            <p:spPr>
              <a:xfrm>
                <a:off x="3826080" y="381240"/>
                <a:ext cx="10285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860DB6FF-59C8-4420-86EF-096A65B510F9}"/>
                  </a:ext>
                </a:extLst>
              </p14:cNvPr>
              <p14:cNvContentPartPr/>
              <p14:nvPr/>
            </p14:nvContentPartPr>
            <p14:xfrm>
              <a:off x="5327640" y="488880"/>
              <a:ext cx="1810080" cy="127440"/>
            </p14:xfrm>
          </p:contentPart>
        </mc:Choice>
        <mc:Fallback xmlns="">
          <p:pic>
            <p:nvPicPr>
              <p:cNvPr id="5" name="Ink 4">
                <a:extLst>
                  <a:ext uri="{FF2B5EF4-FFF2-40B4-BE49-F238E27FC236}">
                    <a16:creationId xmlns:a16="http://schemas.microsoft.com/office/drawing/2014/main" id="{860DB6FF-59C8-4420-86EF-096A65B510F9}"/>
                  </a:ext>
                </a:extLst>
              </p:cNvPr>
              <p:cNvPicPr/>
              <p:nvPr/>
            </p:nvPicPr>
            <p:blipFill>
              <a:blip r:embed="rId11"/>
              <a:stretch>
                <a:fillRect/>
              </a:stretch>
            </p:blipFill>
            <p:spPr>
              <a:xfrm>
                <a:off x="5311800" y="425520"/>
                <a:ext cx="1841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7EB0F533-BE6E-4AE9-B13B-2D45210D9F77}"/>
                  </a:ext>
                </a:extLst>
              </p14:cNvPr>
              <p14:cNvContentPartPr/>
              <p14:nvPr/>
            </p14:nvContentPartPr>
            <p14:xfrm>
              <a:off x="5410080" y="2146320"/>
              <a:ext cx="360" cy="360"/>
            </p14:xfrm>
          </p:contentPart>
        </mc:Choice>
        <mc:Fallback xmlns="">
          <p:pic>
            <p:nvPicPr>
              <p:cNvPr id="7" name="Ink 6">
                <a:extLst>
                  <a:ext uri="{FF2B5EF4-FFF2-40B4-BE49-F238E27FC236}">
                    <a16:creationId xmlns:a16="http://schemas.microsoft.com/office/drawing/2014/main" id="{7EB0F533-BE6E-4AE9-B13B-2D45210D9F77}"/>
                  </a:ext>
                </a:extLst>
              </p:cNvPr>
              <p:cNvPicPr/>
              <p:nvPr/>
            </p:nvPicPr>
            <p:blipFill>
              <a:blip r:embed="rId13"/>
              <a:stretch>
                <a:fillRect/>
              </a:stretch>
            </p:blipFill>
            <p:spPr>
              <a:xfrm>
                <a:off x="5394240" y="2082960"/>
                <a:ext cx="31680" cy="127080"/>
              </a:xfrm>
              <a:prstGeom prst="rect">
                <a:avLst/>
              </a:prstGeom>
            </p:spPr>
          </p:pic>
        </mc:Fallback>
      </mc:AlternateContent>
    </p:spTree>
    <p:extLst>
      <p:ext uri="{BB962C8B-B14F-4D97-AF65-F5344CB8AC3E}">
        <p14:creationId xmlns:p14="http://schemas.microsoft.com/office/powerpoint/2010/main" val="1517898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r>
              <a:rPr lang="en-US" b="1" dirty="0" err="1"/>
              <a:t>empStr</a:t>
            </a:r>
            <a:r>
              <a:rPr lang="en-US" b="1" dirty="0"/>
              <a:t>/salary</a:t>
            </a:r>
          </a:p>
          <a:p>
            <a:r>
              <a:rPr lang="en-US" b="1" dirty="0"/>
              <a:t>Q. What is the emp name of emp 0001</a:t>
            </a:r>
          </a:p>
          <a:p>
            <a:r>
              <a:rPr lang="en-US" b="1" dirty="0"/>
              <a:t>- /</a:t>
            </a:r>
            <a:r>
              <a:rPr lang="en-US" b="1" dirty="0" err="1"/>
              <a:t>empStr</a:t>
            </a:r>
            <a:r>
              <a:rPr lang="en-US" b="1" dirty="0"/>
              <a:t>/</a:t>
            </a:r>
            <a:r>
              <a:rPr lang="en-US" b="1" dirty="0" err="1"/>
              <a:t>empName</a:t>
            </a:r>
            <a:endParaRPr lang="en-US" b="1" dirty="0"/>
          </a:p>
          <a:p>
            <a:r>
              <a:rPr lang="en-US" b="1" dirty="0"/>
              <a:t>Q. What is the salary of Shwetha</a:t>
            </a:r>
          </a:p>
          <a:p>
            <a:r>
              <a:rPr lang="en-US" b="1" dirty="0"/>
              <a:t>- /</a:t>
            </a:r>
            <a:r>
              <a:rPr lang="en-US" b="1" dirty="0" err="1"/>
              <a:t>empTab</a:t>
            </a:r>
            <a:r>
              <a:rPr lang="en-US" b="1" dirty="0"/>
              <a:t>/1/salary</a:t>
            </a:r>
          </a:p>
          <a:p>
            <a:r>
              <a:rPr lang="en-US" b="1" dirty="0"/>
              <a:t>Q. What is the empId of Ananya</a:t>
            </a:r>
          </a:p>
          <a:p>
            <a:r>
              <a:rPr lang="en-US" b="1" dirty="0"/>
              <a:t>- /</a:t>
            </a:r>
            <a:r>
              <a:rPr lang="en-US" b="1" dirty="0" err="1"/>
              <a:t>empTab</a:t>
            </a:r>
            <a:r>
              <a:rPr lang="en-US" b="1" dirty="0"/>
              <a:t>/0/</a:t>
            </a:r>
            <a:r>
              <a:rPr lang="en-US" b="1"/>
              <a:t>empId</a:t>
            </a:r>
            <a:endParaRPr lang="en-US" b="1" dirty="0"/>
          </a:p>
        </p:txBody>
      </p: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B71FD2CF-3C94-4B61-A8D3-C3364653E82E}"/>
                  </a:ext>
                </a:extLst>
              </p14:cNvPr>
              <p14:cNvContentPartPr/>
              <p14:nvPr/>
            </p14:nvContentPartPr>
            <p14:xfrm>
              <a:off x="8571171" y="1115695"/>
              <a:ext cx="517680" cy="12600"/>
            </p14:xfrm>
          </p:contentPart>
        </mc:Choice>
        <mc:Fallback xmlns="">
          <p:pic>
            <p:nvPicPr>
              <p:cNvPr id="26" name="Ink 25">
                <a:extLst>
                  <a:ext uri="{FF2B5EF4-FFF2-40B4-BE49-F238E27FC236}">
                    <a16:creationId xmlns:a16="http://schemas.microsoft.com/office/drawing/2014/main" id="{B71FD2CF-3C94-4B61-A8D3-C3364653E82E}"/>
                  </a:ext>
                </a:extLst>
              </p:cNvPr>
              <p:cNvPicPr/>
              <p:nvPr/>
            </p:nvPicPr>
            <p:blipFill>
              <a:blip r:embed="rId4"/>
              <a:stretch>
                <a:fillRect/>
              </a:stretch>
            </p:blipFill>
            <p:spPr>
              <a:xfrm>
                <a:off x="8562171" y="1106695"/>
                <a:ext cx="535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16CABF7C-77BB-4C64-B3C1-3EEC25E00E64}"/>
                  </a:ext>
                </a:extLst>
              </p14:cNvPr>
              <p14:cNvContentPartPr/>
              <p14:nvPr/>
            </p14:nvContentPartPr>
            <p14:xfrm>
              <a:off x="9470091" y="1099135"/>
              <a:ext cx="422280" cy="24480"/>
            </p14:xfrm>
          </p:contentPart>
        </mc:Choice>
        <mc:Fallback xmlns="">
          <p:pic>
            <p:nvPicPr>
              <p:cNvPr id="27" name="Ink 26">
                <a:extLst>
                  <a:ext uri="{FF2B5EF4-FFF2-40B4-BE49-F238E27FC236}">
                    <a16:creationId xmlns:a16="http://schemas.microsoft.com/office/drawing/2014/main" id="{16CABF7C-77BB-4C64-B3C1-3EEC25E00E64}"/>
                  </a:ext>
                </a:extLst>
              </p:cNvPr>
              <p:cNvPicPr/>
              <p:nvPr/>
            </p:nvPicPr>
            <p:blipFill>
              <a:blip r:embed="rId6"/>
              <a:stretch>
                <a:fillRect/>
              </a:stretch>
            </p:blipFill>
            <p:spPr>
              <a:xfrm>
                <a:off x="9461091" y="1090135"/>
                <a:ext cx="439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71CFAC3E-7403-44E0-A3FA-7B5688B4CF1A}"/>
                  </a:ext>
                </a:extLst>
              </p14:cNvPr>
              <p14:cNvContentPartPr/>
              <p14:nvPr/>
            </p14:nvContentPartPr>
            <p14:xfrm>
              <a:off x="10409331" y="1145215"/>
              <a:ext cx="600840" cy="23040"/>
            </p14:xfrm>
          </p:contentPart>
        </mc:Choice>
        <mc:Fallback xmlns="">
          <p:pic>
            <p:nvPicPr>
              <p:cNvPr id="28" name="Ink 27">
                <a:extLst>
                  <a:ext uri="{FF2B5EF4-FFF2-40B4-BE49-F238E27FC236}">
                    <a16:creationId xmlns:a16="http://schemas.microsoft.com/office/drawing/2014/main" id="{71CFAC3E-7403-44E0-A3FA-7B5688B4CF1A}"/>
                  </a:ext>
                </a:extLst>
              </p:cNvPr>
              <p:cNvPicPr/>
              <p:nvPr/>
            </p:nvPicPr>
            <p:blipFill>
              <a:blip r:embed="rId8"/>
              <a:stretch>
                <a:fillRect/>
              </a:stretch>
            </p:blipFill>
            <p:spPr>
              <a:xfrm>
                <a:off x="10400331" y="1136215"/>
                <a:ext cx="6184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8BF8C4E2-9998-4D26-8F7B-D1D597C5ED58}"/>
                  </a:ext>
                </a:extLst>
              </p14:cNvPr>
              <p14:cNvContentPartPr/>
              <p14:nvPr/>
            </p14:nvContentPartPr>
            <p14:xfrm>
              <a:off x="371451" y="1422415"/>
              <a:ext cx="460080" cy="46800"/>
            </p14:xfrm>
          </p:contentPart>
        </mc:Choice>
        <mc:Fallback xmlns="">
          <p:pic>
            <p:nvPicPr>
              <p:cNvPr id="29" name="Ink 28">
                <a:extLst>
                  <a:ext uri="{FF2B5EF4-FFF2-40B4-BE49-F238E27FC236}">
                    <a16:creationId xmlns:a16="http://schemas.microsoft.com/office/drawing/2014/main" id="{8BF8C4E2-9998-4D26-8F7B-D1D597C5ED58}"/>
                  </a:ext>
                </a:extLst>
              </p:cNvPr>
              <p:cNvPicPr/>
              <p:nvPr/>
            </p:nvPicPr>
            <p:blipFill>
              <a:blip r:embed="rId10"/>
              <a:stretch>
                <a:fillRect/>
              </a:stretch>
            </p:blipFill>
            <p:spPr>
              <a:xfrm>
                <a:off x="362451" y="1413415"/>
                <a:ext cx="4777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3EDA010E-2890-46AD-B81E-7AA44B6B2083}"/>
                  </a:ext>
                </a:extLst>
              </p14:cNvPr>
              <p14:cNvContentPartPr/>
              <p14:nvPr/>
            </p14:nvContentPartPr>
            <p14:xfrm>
              <a:off x="1441011" y="5625055"/>
              <a:ext cx="55800" cy="194040"/>
            </p14:xfrm>
          </p:contentPart>
        </mc:Choice>
        <mc:Fallback xmlns="">
          <p:pic>
            <p:nvPicPr>
              <p:cNvPr id="35" name="Ink 34">
                <a:extLst>
                  <a:ext uri="{FF2B5EF4-FFF2-40B4-BE49-F238E27FC236}">
                    <a16:creationId xmlns:a16="http://schemas.microsoft.com/office/drawing/2014/main" id="{3EDA010E-2890-46AD-B81E-7AA44B6B2083}"/>
                  </a:ext>
                </a:extLst>
              </p:cNvPr>
              <p:cNvPicPr/>
              <p:nvPr/>
            </p:nvPicPr>
            <p:blipFill>
              <a:blip r:embed="rId12"/>
              <a:stretch>
                <a:fillRect/>
              </a:stretch>
            </p:blipFill>
            <p:spPr>
              <a:xfrm>
                <a:off x="1432011" y="5616055"/>
                <a:ext cx="73440" cy="211680"/>
              </a:xfrm>
              <a:prstGeom prst="rect">
                <a:avLst/>
              </a:prstGeom>
            </p:spPr>
          </p:pic>
        </mc:Fallback>
      </mc:AlternateContent>
    </p:spTree>
    <p:extLst>
      <p:ext uri="{BB962C8B-B14F-4D97-AF65-F5344CB8AC3E}">
        <p14:creationId xmlns:p14="http://schemas.microsoft.com/office/powerpoint/2010/main" val="1092808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Models and Model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 </a:t>
            </a:r>
            <a:r>
              <a:rPr lang="en-US" b="1" dirty="0">
                <a:solidFill>
                  <a:srgbClr val="FF0000"/>
                </a:solidFill>
              </a:rPr>
              <a:t>Model Creation code within controller</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 </a:t>
            </a:r>
            <a:r>
              <a:rPr lang="en-US" b="1" dirty="0">
                <a:solidFill>
                  <a:srgbClr val="FF0000"/>
                </a:solidFill>
              </a:rPr>
              <a:t>Model Creation code in models.js file.</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3700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We can mention the starring file of the project. We use </a:t>
            </a:r>
            <a:r>
              <a:rPr lang="en-US" b="1" dirty="0"/>
              <a:t>myfirstnode.js </a:t>
            </a:r>
            <a:r>
              <a:rPr lang="en-US" dirty="0"/>
              <a:t>as starring file, but in most of the cases we use </a:t>
            </a:r>
            <a:r>
              <a:rPr lang="en-US" b="1" dirty="0"/>
              <a:t>index.js </a:t>
            </a:r>
            <a:r>
              <a:rPr lang="en-US" dirty="0"/>
              <a:t>to follow the best practices.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module_name --save  OR npm install </a:t>
            </a:r>
            <a:r>
              <a:rPr lang="en-US" i="1" dirty="0"/>
              <a:t>module_name --save-dev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26744B7A-F5F1-449D-AC94-17C1ABAAC2C3}"/>
              </a:ext>
            </a:extLst>
          </p:cNvPr>
          <p:cNvSpPr txBox="1"/>
          <p:nvPr/>
        </p:nvSpPr>
        <p:spPr>
          <a:xfrm>
            <a:off x="261763" y="3087414"/>
            <a:ext cx="7530515" cy="3137910"/>
          </a:xfrm>
          <a:prstGeom prst="rect">
            <a:avLst/>
          </a:prstGeom>
          <a:noFill/>
        </p:spPr>
        <p:txBody>
          <a:bodyPr wrap="square">
            <a:spAutoFit/>
          </a:bodyPr>
          <a:lstStyle/>
          <a:p>
            <a:pPr defTabSz="914126"/>
            <a:r>
              <a:rPr lang="en-US" sz="1799" b="1" dirty="0">
                <a:solidFill>
                  <a:prstClr val="black"/>
                </a:solidFill>
                <a:latin typeface="Calibri"/>
              </a:rPr>
              <a:t>Steps to use an external library using node </a:t>
            </a:r>
            <a:r>
              <a:rPr lang="en-US" sz="1799" b="1" dirty="0" err="1">
                <a:solidFill>
                  <a:prstClr val="black"/>
                </a:solidFill>
                <a:latin typeface="Calibri"/>
              </a:rPr>
              <a:t>js</a:t>
            </a:r>
            <a:endParaRPr lang="en-US" sz="1799" b="1" dirty="0">
              <a:solidFill>
                <a:prstClr val="black"/>
              </a:solidFill>
              <a:latin typeface="Calibri"/>
            </a:endParaRPr>
          </a:p>
          <a:p>
            <a:pPr marL="342900" indent="-342900" defTabSz="914126">
              <a:buAutoNum type="arabicPeriod"/>
            </a:pPr>
            <a:r>
              <a:rPr lang="en-US" sz="1799" dirty="0">
                <a:solidFill>
                  <a:prstClr val="black"/>
                </a:solidFill>
                <a:latin typeface="Calibri"/>
              </a:rPr>
              <a:t>Find the library (module) of your purpose on npmjs and check its documentation</a:t>
            </a:r>
          </a:p>
          <a:p>
            <a:pPr marL="342900" indent="-342900" defTabSz="914126">
              <a:buAutoNum type="arabicPeriod"/>
            </a:pPr>
            <a:r>
              <a:rPr lang="en-US" sz="1799" dirty="0">
                <a:solidFill>
                  <a:prstClr val="black"/>
                </a:solidFill>
                <a:latin typeface="Calibri"/>
              </a:rPr>
              <a:t>Use require statement</a:t>
            </a:r>
          </a:p>
          <a:p>
            <a:pPr marL="342900" indent="-342900" defTabSz="914126">
              <a:buAutoNum type="arabicPeriod"/>
            </a:pPr>
            <a:r>
              <a:rPr lang="en-US" sz="1799" dirty="0">
                <a:solidFill>
                  <a:prstClr val="black"/>
                </a:solidFill>
                <a:latin typeface="Calibri"/>
              </a:rPr>
              <a:t>We have downloaded this library in local project – </a:t>
            </a:r>
            <a:r>
              <a:rPr lang="en-US" sz="1799" b="1" dirty="0">
                <a:solidFill>
                  <a:prstClr val="black"/>
                </a:solidFill>
                <a:latin typeface="Calibri"/>
              </a:rPr>
              <a:t>npm install MODULENAME</a:t>
            </a:r>
          </a:p>
          <a:p>
            <a:pPr marL="342900" indent="-342900" defTabSz="914126">
              <a:buAutoNum type="arabicPeriod"/>
            </a:pPr>
            <a:r>
              <a:rPr lang="en-US" sz="1799" dirty="0">
                <a:solidFill>
                  <a:prstClr val="black"/>
                </a:solidFill>
                <a:latin typeface="Calibri"/>
              </a:rPr>
              <a:t>We need to add all the required module dependencies inside package.json file</a:t>
            </a:r>
          </a:p>
          <a:p>
            <a:pPr marL="342900" indent="-342900" defTabSz="914126">
              <a:buAutoNum type="arabicPeriod"/>
            </a:pPr>
            <a:r>
              <a:rPr lang="en-US" sz="1799" dirty="0">
                <a:solidFill>
                  <a:prstClr val="black"/>
                </a:solidFill>
                <a:latin typeface="Calibri"/>
              </a:rPr>
              <a:t>We only ship our project to other developers/system</a:t>
            </a:r>
          </a:p>
          <a:p>
            <a:pPr marL="342900" indent="-342900" defTabSz="914126">
              <a:buAutoNum type="arabicPeriod"/>
            </a:pPr>
            <a:r>
              <a:rPr lang="en-US" sz="1799" dirty="0">
                <a:solidFill>
                  <a:prstClr val="black"/>
                </a:solidFill>
                <a:latin typeface="Calibri"/>
              </a:rPr>
              <a:t>In the new system, we run </a:t>
            </a:r>
            <a:r>
              <a:rPr lang="en-US" sz="1799" b="1" dirty="0">
                <a:solidFill>
                  <a:prstClr val="black"/>
                </a:solidFill>
                <a:latin typeface="Calibri"/>
              </a:rPr>
              <a:t>npm install</a:t>
            </a:r>
            <a:r>
              <a:rPr lang="en-US" sz="1799" dirty="0">
                <a:solidFill>
                  <a:prstClr val="black"/>
                </a:solidFill>
                <a:latin typeface="Calibri"/>
              </a:rPr>
              <a:t> It will read all required modules and</a:t>
            </a:r>
          </a:p>
          <a:p>
            <a:pPr defTabSz="914126"/>
            <a:r>
              <a:rPr lang="en-US" sz="1799" dirty="0">
                <a:solidFill>
                  <a:prstClr val="black"/>
                </a:solidFill>
                <a:latin typeface="Calibri"/>
              </a:rPr>
              <a:t>Automatically download those dependencies.</a:t>
            </a:r>
          </a:p>
        </p:txBody>
      </p:sp>
      <p:sp>
        <p:nvSpPr>
          <p:cNvPr id="9" name="Rectangle 8">
            <a:extLst>
              <a:ext uri="{FF2B5EF4-FFF2-40B4-BE49-F238E27FC236}">
                <a16:creationId xmlns:a16="http://schemas.microsoft.com/office/drawing/2014/main" id="{784576C8-C11B-4C40-899F-071279FD700D}"/>
              </a:ext>
            </a:extLst>
          </p:cNvPr>
          <p:cNvSpPr/>
          <p:nvPr/>
        </p:nvSpPr>
        <p:spPr>
          <a:xfrm>
            <a:off x="8065734" y="4610932"/>
            <a:ext cx="1102081"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a:p>
            <a:pPr algn="ctr"/>
            <a:r>
              <a:rPr lang="en-US" sz="1400" dirty="0"/>
              <a:t>Module</a:t>
            </a:r>
          </a:p>
        </p:txBody>
      </p:sp>
      <p:sp>
        <p:nvSpPr>
          <p:cNvPr id="10" name="Smiley Face 9">
            <a:extLst>
              <a:ext uri="{FF2B5EF4-FFF2-40B4-BE49-F238E27FC236}">
                <a16:creationId xmlns:a16="http://schemas.microsoft.com/office/drawing/2014/main" id="{98095066-0CC0-4854-80F5-E39E4C114105}"/>
              </a:ext>
            </a:extLst>
          </p:cNvPr>
          <p:cNvSpPr/>
          <p:nvPr/>
        </p:nvSpPr>
        <p:spPr>
          <a:xfrm>
            <a:off x="8306782" y="3555165"/>
            <a:ext cx="576064" cy="50405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hought Bubble: Cloud 10">
            <a:extLst>
              <a:ext uri="{FF2B5EF4-FFF2-40B4-BE49-F238E27FC236}">
                <a16:creationId xmlns:a16="http://schemas.microsoft.com/office/drawing/2014/main" id="{1CD4D759-F836-4021-A365-7A26EB9D5A11}"/>
              </a:ext>
            </a:extLst>
          </p:cNvPr>
          <p:cNvSpPr/>
          <p:nvPr/>
        </p:nvSpPr>
        <p:spPr>
          <a:xfrm>
            <a:off x="10250998" y="2835085"/>
            <a:ext cx="1224136" cy="72008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npmjs</a:t>
            </a:r>
          </a:p>
        </p:txBody>
      </p:sp>
      <p:cxnSp>
        <p:nvCxnSpPr>
          <p:cNvPr id="12" name="Straight Arrow Connector 11">
            <a:extLst>
              <a:ext uri="{FF2B5EF4-FFF2-40B4-BE49-F238E27FC236}">
                <a16:creationId xmlns:a16="http://schemas.microsoft.com/office/drawing/2014/main" id="{DBB5D969-0AA1-44B4-A801-1DCD075436E4}"/>
              </a:ext>
            </a:extLst>
          </p:cNvPr>
          <p:cNvCxnSpPr/>
          <p:nvPr/>
        </p:nvCxnSpPr>
        <p:spPr>
          <a:xfrm flipV="1">
            <a:off x="8882846" y="3411149"/>
            <a:ext cx="1368152"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A998AD-3B6A-4CF6-9714-A1681CE55F1C}"/>
              </a:ext>
            </a:extLst>
          </p:cNvPr>
          <p:cNvCxnSpPr/>
          <p:nvPr/>
        </p:nvCxnSpPr>
        <p:spPr>
          <a:xfrm flipH="1">
            <a:off x="9242886" y="3555165"/>
            <a:ext cx="1224136"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F825BE-2A94-4A48-AD0B-FAE22EAB643A}"/>
              </a:ext>
            </a:extLst>
          </p:cNvPr>
          <p:cNvSpPr/>
          <p:nvPr/>
        </p:nvSpPr>
        <p:spPr>
          <a:xfrm>
            <a:off x="10467022" y="4563277"/>
            <a:ext cx="1224136" cy="11277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p:txBody>
      </p:sp>
      <p:sp>
        <p:nvSpPr>
          <p:cNvPr id="15" name="Smiley Face 14">
            <a:extLst>
              <a:ext uri="{FF2B5EF4-FFF2-40B4-BE49-F238E27FC236}">
                <a16:creationId xmlns:a16="http://schemas.microsoft.com/office/drawing/2014/main" id="{15688DEF-F662-4D0E-839E-83F9A1D5A713}"/>
              </a:ext>
            </a:extLst>
          </p:cNvPr>
          <p:cNvSpPr/>
          <p:nvPr/>
        </p:nvSpPr>
        <p:spPr>
          <a:xfrm>
            <a:off x="11079090" y="3563684"/>
            <a:ext cx="576064" cy="504056"/>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1299BE09-45F1-445E-9285-C1C5D37BD254}"/>
              </a:ext>
            </a:extLst>
          </p:cNvPr>
          <p:cNvCxnSpPr>
            <a:endCxn id="11" idx="4"/>
          </p:cNvCxnSpPr>
          <p:nvPr/>
        </p:nvCxnSpPr>
        <p:spPr>
          <a:xfrm flipH="1" flipV="1">
            <a:off x="10608042" y="3645175"/>
            <a:ext cx="2996" cy="863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53BB6AE-BA2A-45FB-9D1E-B2D6CFEB6487}"/>
              </a:ext>
            </a:extLst>
          </p:cNvPr>
          <p:cNvCxnSpPr/>
          <p:nvPr/>
        </p:nvCxnSpPr>
        <p:spPr>
          <a:xfrm>
            <a:off x="10827062" y="3627695"/>
            <a:ext cx="0" cy="93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127748-0735-4170-9B87-2DA427E8AFD8}"/>
              </a:ext>
            </a:extLst>
          </p:cNvPr>
          <p:cNvSpPr txBox="1"/>
          <p:nvPr/>
        </p:nvSpPr>
        <p:spPr>
          <a:xfrm>
            <a:off x="10475286" y="4122791"/>
            <a:ext cx="1127232" cy="307777"/>
          </a:xfrm>
          <a:prstGeom prst="rect">
            <a:avLst/>
          </a:prstGeom>
          <a:solidFill>
            <a:schemeClr val="tx1">
              <a:lumMod val="95000"/>
              <a:lumOff val="5000"/>
            </a:schemeClr>
          </a:solidFill>
        </p:spPr>
        <p:txBody>
          <a:bodyPr wrap="none" rtlCol="0">
            <a:spAutoFit/>
          </a:bodyPr>
          <a:lstStyle/>
          <a:p>
            <a:r>
              <a:rPr lang="en-US" sz="1400" b="1" dirty="0" err="1">
                <a:solidFill>
                  <a:srgbClr val="00B0F0"/>
                </a:solidFill>
              </a:rPr>
              <a:t>npm</a:t>
            </a:r>
            <a:r>
              <a:rPr lang="en-US" sz="1400" b="1" dirty="0">
                <a:solidFill>
                  <a:srgbClr val="00B0F0"/>
                </a:solidFill>
              </a:rPr>
              <a:t> install</a:t>
            </a:r>
          </a:p>
        </p:txBody>
      </p:sp>
    </p:spTree>
    <p:extLst>
      <p:ext uri="{BB962C8B-B14F-4D97-AF65-F5344CB8AC3E}">
        <p14:creationId xmlns:p14="http://schemas.microsoft.com/office/powerpoint/2010/main" val="230481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First NodeJS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51985" cy="2585323"/>
          </a:xfrm>
          <a:prstGeom prst="rect">
            <a:avLst/>
          </a:prstGeom>
          <a:noFill/>
        </p:spPr>
        <p:txBody>
          <a:bodyPr wrap="square" rtlCol="0">
            <a:spAutoFit/>
          </a:bodyPr>
          <a:lstStyle/>
          <a:p>
            <a:r>
              <a:rPr lang="en-US" dirty="0"/>
              <a:t>In this exercise we will see how to create a server using the NodeJS.</a:t>
            </a:r>
          </a:p>
          <a:p>
            <a:r>
              <a:rPr lang="en-US" dirty="0"/>
              <a:t>We will try to get some date using the NodeJS server in the browser.</a:t>
            </a:r>
          </a:p>
          <a:p>
            <a:r>
              <a:rPr lang="en-US" dirty="0"/>
              <a:t>We will also integrate an html page with the NodeJS.</a:t>
            </a:r>
          </a:p>
          <a:p>
            <a:r>
              <a:rPr lang="en-US" dirty="0"/>
              <a:t>To initialize a NodeJS project we need to run </a:t>
            </a:r>
            <a:r>
              <a:rPr lang="en-US" b="1" i="1" dirty="0"/>
              <a:t>npm init </a:t>
            </a:r>
            <a:r>
              <a:rPr lang="en-US" dirty="0"/>
              <a:t>command in terminal.</a:t>
            </a:r>
          </a:p>
          <a:p>
            <a:endParaRPr lang="en-US" dirty="0"/>
          </a:p>
          <a:p>
            <a:r>
              <a:rPr lang="en-US" dirty="0"/>
              <a:t>Exercise code/resource:</a:t>
            </a:r>
          </a:p>
          <a:p>
            <a:pPr marL="285750" indent="-285750">
              <a:buFontTx/>
              <a:buChar char="-"/>
            </a:pPr>
            <a:r>
              <a:rPr lang="en-US" dirty="0">
                <a:hlinkClick r:id="rId3"/>
              </a:rPr>
              <a:t>myfirstnode.js</a:t>
            </a:r>
            <a:endParaRPr lang="en-US" dirty="0"/>
          </a:p>
          <a:p>
            <a:pPr marL="285750" indent="-285750">
              <a:buFontTx/>
              <a:buChar char="-"/>
            </a:pPr>
            <a:r>
              <a:rPr lang="en-US" dirty="0">
                <a:hlinkClick r:id="rId4"/>
              </a:rPr>
              <a:t>reuse.js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rogrammers using javascript programming language on computer, tiny people. javascript language, javascript engine, js web development concept Free Vector">
            <a:extLst>
              <a:ext uri="{FF2B5EF4-FFF2-40B4-BE49-F238E27FC236}">
                <a16:creationId xmlns:a16="http://schemas.microsoft.com/office/drawing/2014/main" id="{C45BB29A-06C2-4DA2-888B-DC59F07D7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377" y="19002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0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4" name="Footer Placeholder 45">
            <a:extLst>
              <a:ext uri="{FF2B5EF4-FFF2-40B4-BE49-F238E27FC236}">
                <a16:creationId xmlns:a16="http://schemas.microsoft.com/office/drawing/2014/main" id="{29B02B40-3871-4757-9ABC-ABADAE38830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49008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42053540-EE20-4AF4-804A-08CDCADE8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61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8623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17F29E59-A726-438D-8EDF-2AEB7342A6AE}"/>
              </a:ext>
            </a:extLst>
          </p:cNvPr>
          <p:cNvPicPr>
            <a:picLocks noChangeAspect="1"/>
          </p:cNvPicPr>
          <p:nvPr/>
        </p:nvPicPr>
        <p:blipFill>
          <a:blip r:embed="rId3"/>
          <a:stretch>
            <a:fillRect/>
          </a:stretch>
        </p:blipFill>
        <p:spPr>
          <a:xfrm>
            <a:off x="1362045" y="2651028"/>
            <a:ext cx="9467909" cy="3913971"/>
          </a:xfrm>
          <a:prstGeom prst="rect">
            <a:avLst/>
          </a:prstGeom>
        </p:spPr>
      </p:pic>
    </p:spTree>
    <p:extLst>
      <p:ext uri="{BB962C8B-B14F-4D97-AF65-F5344CB8AC3E}">
        <p14:creationId xmlns:p14="http://schemas.microsoft.com/office/powerpoint/2010/main" val="1044524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Components of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2E4C2F7-D0BA-43E8-9C8F-AF9A48046AB1}"/>
              </a:ext>
            </a:extLst>
          </p:cNvPr>
          <p:cNvGrpSpPr/>
          <p:nvPr/>
        </p:nvGrpSpPr>
        <p:grpSpPr>
          <a:xfrm>
            <a:off x="1226590" y="1958064"/>
            <a:ext cx="10009112" cy="3532175"/>
            <a:chOff x="1629916" y="2697869"/>
            <a:chExt cx="10009112" cy="3532175"/>
          </a:xfrm>
        </p:grpSpPr>
        <p:sp>
          <p:nvSpPr>
            <p:cNvPr id="7" name="Rectangle 6">
              <a:extLst>
                <a:ext uri="{FF2B5EF4-FFF2-40B4-BE49-F238E27FC236}">
                  <a16:creationId xmlns:a16="http://schemas.microsoft.com/office/drawing/2014/main" id="{0E042016-EB38-46DB-8BA6-38BB78FD37F3}"/>
                </a:ext>
              </a:extLst>
            </p:cNvPr>
            <p:cNvSpPr/>
            <p:nvPr/>
          </p:nvSpPr>
          <p:spPr>
            <a:xfrm>
              <a:off x="2142356" y="4246057"/>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8ED55A1F-2686-460A-98F3-02230A93F703}"/>
                </a:ext>
              </a:extLst>
            </p:cNvPr>
            <p:cNvSpPr/>
            <p:nvPr/>
          </p:nvSpPr>
          <p:spPr>
            <a:xfrm>
              <a:off x="6750868" y="4246057"/>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9A684E55-DFCB-4ACB-A2E0-B44E718EBB7D}"/>
                </a:ext>
              </a:extLst>
            </p:cNvPr>
            <p:cNvSpPr/>
            <p:nvPr/>
          </p:nvSpPr>
          <p:spPr>
            <a:xfrm>
              <a:off x="2926060" y="586162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a:t>
              </a:r>
            </a:p>
          </p:txBody>
        </p:sp>
        <p:sp>
          <p:nvSpPr>
            <p:cNvPr id="11" name="Rectangle 10">
              <a:extLst>
                <a:ext uri="{FF2B5EF4-FFF2-40B4-BE49-F238E27FC236}">
                  <a16:creationId xmlns:a16="http://schemas.microsoft.com/office/drawing/2014/main" id="{CB2F14C7-6FF7-47BB-953B-004CA49B0AB8}"/>
                </a:ext>
              </a:extLst>
            </p:cNvPr>
            <p:cNvSpPr/>
            <p:nvPr/>
          </p:nvSpPr>
          <p:spPr>
            <a:xfrm>
              <a:off x="4446612"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12" name="Rectangle 11">
              <a:extLst>
                <a:ext uri="{FF2B5EF4-FFF2-40B4-BE49-F238E27FC236}">
                  <a16:creationId xmlns:a16="http://schemas.microsoft.com/office/drawing/2014/main" id="{E8C7D093-705F-4B7A-A48A-9D85000D7CAE}"/>
                </a:ext>
              </a:extLst>
            </p:cNvPr>
            <p:cNvSpPr/>
            <p:nvPr/>
          </p:nvSpPr>
          <p:spPr>
            <a:xfrm>
              <a:off x="6022404"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a:t>
              </a:r>
            </a:p>
          </p:txBody>
        </p:sp>
        <p:sp>
          <p:nvSpPr>
            <p:cNvPr id="13" name="Rectangle 12">
              <a:extLst>
                <a:ext uri="{FF2B5EF4-FFF2-40B4-BE49-F238E27FC236}">
                  <a16:creationId xmlns:a16="http://schemas.microsoft.com/office/drawing/2014/main" id="{3F4DAC44-EB60-462A-AEB3-013A0A8B9ABC}"/>
                </a:ext>
              </a:extLst>
            </p:cNvPr>
            <p:cNvSpPr/>
            <p:nvPr/>
          </p:nvSpPr>
          <p:spPr>
            <a:xfrm>
              <a:off x="7616080"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jQuery</a:t>
              </a:r>
            </a:p>
          </p:txBody>
        </p:sp>
        <p:sp>
          <p:nvSpPr>
            <p:cNvPr id="14" name="Rectangle 13">
              <a:extLst>
                <a:ext uri="{FF2B5EF4-FFF2-40B4-BE49-F238E27FC236}">
                  <a16:creationId xmlns:a16="http://schemas.microsoft.com/office/drawing/2014/main" id="{D8262D6D-9600-419E-9510-CC523B7DF811}"/>
                </a:ext>
              </a:extLst>
            </p:cNvPr>
            <p:cNvSpPr/>
            <p:nvPr/>
          </p:nvSpPr>
          <p:spPr>
            <a:xfrm>
              <a:off x="2304824"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sap.ui.core</a:t>
              </a:r>
            </a:p>
          </p:txBody>
        </p:sp>
        <p:sp>
          <p:nvSpPr>
            <p:cNvPr id="15" name="Rectangle 14">
              <a:extLst>
                <a:ext uri="{FF2B5EF4-FFF2-40B4-BE49-F238E27FC236}">
                  <a16:creationId xmlns:a16="http://schemas.microsoft.com/office/drawing/2014/main" id="{B807C80D-BE07-409A-BE5B-8722F66321D6}"/>
                </a:ext>
              </a:extLst>
            </p:cNvPr>
            <p:cNvSpPr/>
            <p:nvPr/>
          </p:nvSpPr>
          <p:spPr>
            <a:xfrm>
              <a:off x="3808608"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sap.ui.unified</a:t>
              </a:r>
            </a:p>
          </p:txBody>
        </p:sp>
        <p:sp>
          <p:nvSpPr>
            <p:cNvPr id="16" name="Rectangle 15">
              <a:extLst>
                <a:ext uri="{FF2B5EF4-FFF2-40B4-BE49-F238E27FC236}">
                  <a16:creationId xmlns:a16="http://schemas.microsoft.com/office/drawing/2014/main" id="{2FE8DE21-3793-4DEE-8F27-24B24A3328DE}"/>
                </a:ext>
              </a:extLst>
            </p:cNvPr>
            <p:cNvSpPr/>
            <p:nvPr/>
          </p:nvSpPr>
          <p:spPr>
            <a:xfrm>
              <a:off x="5312392"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sap.ui.core.mvc</a:t>
              </a:r>
            </a:p>
          </p:txBody>
        </p:sp>
        <p:sp>
          <p:nvSpPr>
            <p:cNvPr id="17" name="Rectangle 16">
              <a:extLst>
                <a:ext uri="{FF2B5EF4-FFF2-40B4-BE49-F238E27FC236}">
                  <a16:creationId xmlns:a16="http://schemas.microsoft.com/office/drawing/2014/main" id="{67A5F482-F5B6-4587-B67F-EB16266199EC}"/>
                </a:ext>
              </a:extLst>
            </p:cNvPr>
            <p:cNvSpPr/>
            <p:nvPr/>
          </p:nvSpPr>
          <p:spPr>
            <a:xfrm>
              <a:off x="3018204" y="4604369"/>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sap.m</a:t>
              </a:r>
            </a:p>
          </p:txBody>
        </p:sp>
        <p:sp>
          <p:nvSpPr>
            <p:cNvPr id="18" name="Rectangle 17">
              <a:extLst>
                <a:ext uri="{FF2B5EF4-FFF2-40B4-BE49-F238E27FC236}">
                  <a16:creationId xmlns:a16="http://schemas.microsoft.com/office/drawing/2014/main" id="{E718B3FA-B72B-47B9-BF9E-331677F1A976}"/>
                </a:ext>
              </a:extLst>
            </p:cNvPr>
            <p:cNvSpPr/>
            <p:nvPr/>
          </p:nvSpPr>
          <p:spPr>
            <a:xfrm>
              <a:off x="3018204"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sap.ui.table</a:t>
              </a:r>
            </a:p>
          </p:txBody>
        </p:sp>
        <p:sp>
          <p:nvSpPr>
            <p:cNvPr id="19" name="Rectangle 18">
              <a:extLst>
                <a:ext uri="{FF2B5EF4-FFF2-40B4-BE49-F238E27FC236}">
                  <a16:creationId xmlns:a16="http://schemas.microsoft.com/office/drawing/2014/main" id="{596121FB-B60E-4A3E-8464-43DCCF93563D}"/>
                </a:ext>
              </a:extLst>
            </p:cNvPr>
            <p:cNvSpPr/>
            <p:nvPr/>
          </p:nvSpPr>
          <p:spPr>
            <a:xfrm>
              <a:off x="4456680" y="4600740"/>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sap.ui.comp</a:t>
              </a:r>
            </a:p>
          </p:txBody>
        </p:sp>
        <p:sp>
          <p:nvSpPr>
            <p:cNvPr id="21" name="Rectangle 20">
              <a:extLst>
                <a:ext uri="{FF2B5EF4-FFF2-40B4-BE49-F238E27FC236}">
                  <a16:creationId xmlns:a16="http://schemas.microsoft.com/office/drawing/2014/main" id="{4F3A3577-20AD-49D5-9C7F-6C5E3C74736C}"/>
                </a:ext>
              </a:extLst>
            </p:cNvPr>
            <p:cNvSpPr/>
            <p:nvPr/>
          </p:nvSpPr>
          <p:spPr>
            <a:xfrm>
              <a:off x="4456680"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sap.ui.layout</a:t>
              </a:r>
            </a:p>
          </p:txBody>
        </p:sp>
        <p:sp>
          <p:nvSpPr>
            <p:cNvPr id="23" name="Rectangle 22">
              <a:extLst>
                <a:ext uri="{FF2B5EF4-FFF2-40B4-BE49-F238E27FC236}">
                  <a16:creationId xmlns:a16="http://schemas.microsoft.com/office/drawing/2014/main" id="{A01988A2-D36F-4A92-9D27-2A29042EDBBE}"/>
                </a:ext>
              </a:extLst>
            </p:cNvPr>
            <p:cNvSpPr/>
            <p:nvPr/>
          </p:nvSpPr>
          <p:spPr>
            <a:xfrm>
              <a:off x="3627980" y="2791188"/>
              <a:ext cx="11705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24" name="Smiley Face 23">
              <a:extLst>
                <a:ext uri="{FF2B5EF4-FFF2-40B4-BE49-F238E27FC236}">
                  <a16:creationId xmlns:a16="http://schemas.microsoft.com/office/drawing/2014/main" id="{880D6562-751B-425D-9508-DA7133B9584E}"/>
                </a:ext>
              </a:extLst>
            </p:cNvPr>
            <p:cNvSpPr/>
            <p:nvPr/>
          </p:nvSpPr>
          <p:spPr>
            <a:xfrm>
              <a:off x="1629916" y="2791188"/>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2538087F-DCA9-4716-B58F-A808F830A30B}"/>
                </a:ext>
              </a:extLst>
            </p:cNvPr>
            <p:cNvCxnSpPr>
              <a:stCxn id="24" idx="6"/>
            </p:cNvCxnSpPr>
            <p:nvPr/>
          </p:nvCxnSpPr>
          <p:spPr>
            <a:xfrm>
              <a:off x="1989956" y="2966078"/>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Scroll: Vertical 25">
              <a:extLst>
                <a:ext uri="{FF2B5EF4-FFF2-40B4-BE49-F238E27FC236}">
                  <a16:creationId xmlns:a16="http://schemas.microsoft.com/office/drawing/2014/main" id="{FEFFC357-9561-45D6-ACBC-3F90AAB423A6}"/>
                </a:ext>
              </a:extLst>
            </p:cNvPr>
            <p:cNvSpPr/>
            <p:nvPr/>
          </p:nvSpPr>
          <p:spPr>
            <a:xfrm>
              <a:off x="7728009" y="2697869"/>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27" name="Straight Arrow Connector 26">
              <a:extLst>
                <a:ext uri="{FF2B5EF4-FFF2-40B4-BE49-F238E27FC236}">
                  <a16:creationId xmlns:a16="http://schemas.microsoft.com/office/drawing/2014/main" id="{6080FAEA-36BC-4CD7-AA5D-7F678136EDC0}"/>
                </a:ext>
              </a:extLst>
            </p:cNvPr>
            <p:cNvCxnSpPr>
              <a:stCxn id="23" idx="3"/>
              <a:endCxn id="26" idx="1"/>
            </p:cNvCxnSpPr>
            <p:nvPr/>
          </p:nvCxnSpPr>
          <p:spPr>
            <a:xfrm>
              <a:off x="4798560" y="3079220"/>
              <a:ext cx="3027178" cy="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Up 27">
              <a:extLst>
                <a:ext uri="{FF2B5EF4-FFF2-40B4-BE49-F238E27FC236}">
                  <a16:creationId xmlns:a16="http://schemas.microsoft.com/office/drawing/2014/main" id="{2C7B4528-385E-4F17-A38A-C086E916B5AC}"/>
                </a:ext>
              </a:extLst>
            </p:cNvPr>
            <p:cNvSpPr/>
            <p:nvPr/>
          </p:nvSpPr>
          <p:spPr>
            <a:xfrm>
              <a:off x="4006180" y="3367252"/>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Striped Right 28">
              <a:extLst>
                <a:ext uri="{FF2B5EF4-FFF2-40B4-BE49-F238E27FC236}">
                  <a16:creationId xmlns:a16="http://schemas.microsoft.com/office/drawing/2014/main" id="{59F05FA7-97DE-4A25-8615-CF019AC60B1A}"/>
                </a:ext>
              </a:extLst>
            </p:cNvPr>
            <p:cNvSpPr/>
            <p:nvPr/>
          </p:nvSpPr>
          <p:spPr>
            <a:xfrm>
              <a:off x="9766820" y="4619790"/>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Folded Corner 29">
              <a:extLst>
                <a:ext uri="{FF2B5EF4-FFF2-40B4-BE49-F238E27FC236}">
                  <a16:creationId xmlns:a16="http://schemas.microsoft.com/office/drawing/2014/main" id="{6160A1F4-9F95-4862-8647-9337D11C26DB}"/>
                </a:ext>
              </a:extLst>
            </p:cNvPr>
            <p:cNvSpPr/>
            <p:nvPr/>
          </p:nvSpPr>
          <p:spPr>
            <a:xfrm>
              <a:off x="10486900" y="4365104"/>
              <a:ext cx="1152128"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HTML+CSS+JS</a:t>
              </a:r>
            </a:p>
          </p:txBody>
        </p:sp>
        <p:sp>
          <p:nvSpPr>
            <p:cNvPr id="31" name="Cube 30">
              <a:extLst>
                <a:ext uri="{FF2B5EF4-FFF2-40B4-BE49-F238E27FC236}">
                  <a16:creationId xmlns:a16="http://schemas.microsoft.com/office/drawing/2014/main" id="{85EF835E-A98D-4539-AD0D-85C0F70E68AD}"/>
                </a:ext>
              </a:extLst>
            </p:cNvPr>
            <p:cNvSpPr/>
            <p:nvPr/>
          </p:nvSpPr>
          <p:spPr>
            <a:xfrm>
              <a:off x="7462564" y="4907822"/>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cxnSp>
          <p:nvCxnSpPr>
            <p:cNvPr id="32" name="Connector: Elbow 31">
              <a:extLst>
                <a:ext uri="{FF2B5EF4-FFF2-40B4-BE49-F238E27FC236}">
                  <a16:creationId xmlns:a16="http://schemas.microsoft.com/office/drawing/2014/main" id="{F87E34F7-86ED-44C1-A334-8328DB1EC9C0}"/>
                </a:ext>
              </a:extLst>
            </p:cNvPr>
            <p:cNvCxnSpPr>
              <a:stCxn id="26" idx="2"/>
              <a:endCxn id="9" idx="0"/>
            </p:cNvCxnSpPr>
            <p:nvPr/>
          </p:nvCxnSpPr>
          <p:spPr>
            <a:xfrm rot="16200000" flipH="1">
              <a:off x="7843852" y="3862876"/>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61E1EC92-40EF-4D32-AA9D-4A26DE100196}"/>
              </a:ext>
            </a:extLst>
          </p:cNvPr>
          <p:cNvSpPr txBox="1"/>
          <p:nvPr/>
        </p:nvSpPr>
        <p:spPr>
          <a:xfrm>
            <a:off x="761878" y="2490589"/>
            <a:ext cx="1170580" cy="369332"/>
          </a:xfrm>
          <a:prstGeom prst="rect">
            <a:avLst/>
          </a:prstGeom>
          <a:noFill/>
        </p:spPr>
        <p:txBody>
          <a:bodyPr wrap="square" rtlCol="0">
            <a:spAutoFit/>
          </a:bodyPr>
          <a:lstStyle/>
          <a:p>
            <a:r>
              <a:rPr lang="en-US" dirty="0"/>
              <a:t>Developer</a:t>
            </a:r>
          </a:p>
        </p:txBody>
      </p:sp>
    </p:spTree>
    <p:extLst>
      <p:ext uri="{BB962C8B-B14F-4D97-AF65-F5344CB8AC3E}">
        <p14:creationId xmlns:p14="http://schemas.microsoft.com/office/powerpoint/2010/main" val="2848595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18914"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10588</TotalTime>
  <Words>3511</Words>
  <Application>Microsoft Office PowerPoint</Application>
  <PresentationFormat>Widescreen</PresentationFormat>
  <Paragraphs>489</Paragraphs>
  <Slides>34</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72</vt:lpstr>
      <vt:lpstr>-apple-system</vt:lpstr>
      <vt:lpstr>Arial</vt:lpstr>
      <vt:lpstr>Calibri</vt:lpstr>
      <vt:lpstr>Calibri Light</vt:lpstr>
      <vt:lpstr>Cooper Black</vt:lpstr>
      <vt:lpstr>Menlo</vt:lpstr>
      <vt:lpstr>SAPBook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706</cp:revision>
  <dcterms:created xsi:type="dcterms:W3CDTF">2016-07-10T03:33:26Z</dcterms:created>
  <dcterms:modified xsi:type="dcterms:W3CDTF">2022-07-11T05:27:09Z</dcterms:modified>
</cp:coreProperties>
</file>